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0" r:id="rId2"/>
    <p:sldId id="278" r:id="rId3"/>
    <p:sldId id="279" r:id="rId4"/>
    <p:sldId id="264" r:id="rId5"/>
    <p:sldId id="265" r:id="rId6"/>
    <p:sldId id="271" r:id="rId7"/>
    <p:sldId id="259" r:id="rId8"/>
    <p:sldId id="272" r:id="rId9"/>
    <p:sldId id="273" r:id="rId10"/>
    <p:sldId id="274" r:id="rId11"/>
    <p:sldId id="268" r:id="rId12"/>
    <p:sldId id="258" r:id="rId13"/>
    <p:sldId id="275" r:id="rId14"/>
    <p:sldId id="263" r:id="rId15"/>
    <p:sldId id="277" r:id="rId16"/>
    <p:sldId id="26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9" autoAdjust="0"/>
    <p:restoredTop sz="94660"/>
  </p:normalViewPr>
  <p:slideViewPr>
    <p:cSldViewPr>
      <p:cViewPr varScale="1">
        <p:scale>
          <a:sx n="68" d="100"/>
          <a:sy n="6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slide" Target="../slides/slide9.xml"/><Relationship Id="rId1" Type="http://schemas.openxmlformats.org/officeDocument/2006/relationships/slide" Target="../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88EE80-C56D-42BF-A6FA-72282CF9F6A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12800A-03E2-42F8-A9CD-40B34B36D103}">
      <dgm:prSet phldrT="[Текст]"/>
      <dgm:spPr/>
      <dgm:t>
        <a:bodyPr/>
        <a:lstStyle/>
        <a:p>
          <a:r>
            <a:rPr lang="ru-RU" dirty="0" smtClean="0"/>
            <a:t>Тестовые задания</a:t>
          </a:r>
          <a:endParaRPr lang="ru-RU" dirty="0"/>
        </a:p>
      </dgm:t>
    </dgm:pt>
    <dgm:pt modelId="{EBAAB043-532A-48CA-81ED-DF8E3BA69C97}" type="parTrans" cxnId="{63ADB0C6-BE77-4849-A967-A851FCD5D21E}">
      <dgm:prSet/>
      <dgm:spPr/>
      <dgm:t>
        <a:bodyPr/>
        <a:lstStyle/>
        <a:p>
          <a:endParaRPr lang="ru-RU"/>
        </a:p>
      </dgm:t>
    </dgm:pt>
    <dgm:pt modelId="{D1BE46F4-5345-4792-96F5-79C77DFD301D}" type="sibTrans" cxnId="{63ADB0C6-BE77-4849-A967-A851FCD5D21E}">
      <dgm:prSet/>
      <dgm:spPr/>
      <dgm:t>
        <a:bodyPr/>
        <a:lstStyle/>
        <a:p>
          <a:endParaRPr lang="ru-RU"/>
        </a:p>
      </dgm:t>
    </dgm:pt>
    <dgm:pt modelId="{694295FB-AD60-47F4-B001-16F979EEE9F8}">
      <dgm:prSet phldrT="[Текст]"/>
      <dgm:spPr/>
      <dgm:t>
        <a:bodyPr/>
        <a:lstStyle/>
        <a:p>
          <a:r>
            <a:rPr lang="ru-RU" dirty="0" smtClean="0"/>
            <a:t>Открытого типа</a:t>
          </a:r>
          <a:endParaRPr lang="ru-RU" dirty="0"/>
        </a:p>
      </dgm:t>
    </dgm:pt>
    <dgm:pt modelId="{993DA1E1-E986-411E-8E21-5EE72B957664}" type="parTrans" cxnId="{C8F40FBA-2134-4B78-96CB-906CB56D055B}">
      <dgm:prSet/>
      <dgm:spPr/>
      <dgm:t>
        <a:bodyPr/>
        <a:lstStyle/>
        <a:p>
          <a:endParaRPr lang="ru-RU"/>
        </a:p>
      </dgm:t>
    </dgm:pt>
    <dgm:pt modelId="{07BAC23A-D71E-449C-A80D-471963DB6969}" type="sibTrans" cxnId="{C8F40FBA-2134-4B78-96CB-906CB56D055B}">
      <dgm:prSet/>
      <dgm:spPr/>
      <dgm:t>
        <a:bodyPr/>
        <a:lstStyle/>
        <a:p>
          <a:endParaRPr lang="ru-RU"/>
        </a:p>
      </dgm:t>
    </dgm:pt>
    <dgm:pt modelId="{5A8CB905-059A-40B0-B7B2-3CA251AA78A6}">
      <dgm:prSet phldrT="[Текст]"/>
      <dgm:spPr/>
      <dgm:t>
        <a:bodyPr/>
        <a:lstStyle/>
        <a:p>
          <a:r>
            <a:rPr lang="ru-RU" dirty="0" smtClean="0"/>
            <a:t>Закрытого типа</a:t>
          </a:r>
          <a:endParaRPr lang="ru-RU" dirty="0"/>
        </a:p>
      </dgm:t>
    </dgm:pt>
    <dgm:pt modelId="{CED81EDD-2871-4275-AC22-007D27690868}" type="parTrans" cxnId="{F519FFB2-C479-481A-AB27-6E898A005B6F}">
      <dgm:prSet/>
      <dgm:spPr/>
      <dgm:t>
        <a:bodyPr/>
        <a:lstStyle/>
        <a:p>
          <a:endParaRPr lang="ru-RU"/>
        </a:p>
      </dgm:t>
    </dgm:pt>
    <dgm:pt modelId="{24F94B9C-6696-4135-8859-3B85CCC667C4}" type="sibTrans" cxnId="{F519FFB2-C479-481A-AB27-6E898A005B6F}">
      <dgm:prSet/>
      <dgm:spPr/>
      <dgm:t>
        <a:bodyPr/>
        <a:lstStyle/>
        <a:p>
          <a:endParaRPr lang="ru-RU"/>
        </a:p>
      </dgm:t>
    </dgm:pt>
    <dgm:pt modelId="{0732E92D-02F7-48E2-80EA-273C442D4EAA}" type="pres">
      <dgm:prSet presAssocID="{9288EE80-C56D-42BF-A6FA-72282CF9F6A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E6E4015-1040-4728-B11F-5FE78E43FCED}" type="pres">
      <dgm:prSet presAssocID="{7F12800A-03E2-42F8-A9CD-40B34B36D103}" presName="hierRoot1" presStyleCnt="0"/>
      <dgm:spPr/>
    </dgm:pt>
    <dgm:pt modelId="{886EC227-3D56-4C2D-A569-464B2E55516C}" type="pres">
      <dgm:prSet presAssocID="{7F12800A-03E2-42F8-A9CD-40B34B36D103}" presName="composite" presStyleCnt="0"/>
      <dgm:spPr/>
    </dgm:pt>
    <dgm:pt modelId="{46AEC036-754D-47B7-B129-18161460DB78}" type="pres">
      <dgm:prSet presAssocID="{7F12800A-03E2-42F8-A9CD-40B34B36D103}" presName="background" presStyleLbl="node0" presStyleIdx="0" presStyleCnt="1"/>
      <dgm:spPr/>
    </dgm:pt>
    <dgm:pt modelId="{EAF68F45-A6FF-44DF-97C1-ED1F1FDD9AB2}" type="pres">
      <dgm:prSet presAssocID="{7F12800A-03E2-42F8-A9CD-40B34B36D103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1E1894F-2E10-4D26-B4B2-C6E29CE80250}" type="pres">
      <dgm:prSet presAssocID="{7F12800A-03E2-42F8-A9CD-40B34B36D103}" presName="hierChild2" presStyleCnt="0"/>
      <dgm:spPr/>
    </dgm:pt>
    <dgm:pt modelId="{9BFF5EA7-E6DF-46CE-A41B-975638D7535C}" type="pres">
      <dgm:prSet presAssocID="{993DA1E1-E986-411E-8E21-5EE72B957664}" presName="Name10" presStyleLbl="parChTrans1D2" presStyleIdx="0" presStyleCnt="2"/>
      <dgm:spPr/>
      <dgm:t>
        <a:bodyPr/>
        <a:lstStyle/>
        <a:p>
          <a:endParaRPr lang="ru-RU"/>
        </a:p>
      </dgm:t>
    </dgm:pt>
    <dgm:pt modelId="{4047F55D-6B47-4E56-A6F9-B17FF91D887C}" type="pres">
      <dgm:prSet presAssocID="{694295FB-AD60-47F4-B001-16F979EEE9F8}" presName="hierRoot2" presStyleCnt="0"/>
      <dgm:spPr/>
    </dgm:pt>
    <dgm:pt modelId="{872693E8-4B2F-4249-8508-05892790DA16}" type="pres">
      <dgm:prSet presAssocID="{694295FB-AD60-47F4-B001-16F979EEE9F8}" presName="composite2" presStyleCnt="0"/>
      <dgm:spPr/>
    </dgm:pt>
    <dgm:pt modelId="{03CC16A8-5810-49DC-8D90-B00236A0CC3A}" type="pres">
      <dgm:prSet presAssocID="{694295FB-AD60-47F4-B001-16F979EEE9F8}" presName="background2" presStyleLbl="node2" presStyleIdx="0" presStyleCnt="2"/>
      <dgm:spPr/>
    </dgm:pt>
    <dgm:pt modelId="{A470EB1A-C860-4FE7-9FA6-F86677633AF0}" type="pres">
      <dgm:prSet presAssocID="{694295FB-AD60-47F4-B001-16F979EEE9F8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CD9929D-9ABD-4FE9-8811-C512318F6227}" type="pres">
      <dgm:prSet presAssocID="{694295FB-AD60-47F4-B001-16F979EEE9F8}" presName="hierChild3" presStyleCnt="0"/>
      <dgm:spPr/>
    </dgm:pt>
    <dgm:pt modelId="{DA6701F8-7D9A-4579-8D70-C3833D9CB391}" type="pres">
      <dgm:prSet presAssocID="{CED81EDD-2871-4275-AC22-007D27690868}" presName="Name10" presStyleLbl="parChTrans1D2" presStyleIdx="1" presStyleCnt="2"/>
      <dgm:spPr/>
      <dgm:t>
        <a:bodyPr/>
        <a:lstStyle/>
        <a:p>
          <a:endParaRPr lang="ru-RU"/>
        </a:p>
      </dgm:t>
    </dgm:pt>
    <dgm:pt modelId="{8CEF07D2-0FB5-46EE-86E6-2ED0E5CC4283}" type="pres">
      <dgm:prSet presAssocID="{5A8CB905-059A-40B0-B7B2-3CA251AA78A6}" presName="hierRoot2" presStyleCnt="0"/>
      <dgm:spPr/>
    </dgm:pt>
    <dgm:pt modelId="{E813D2D3-1DFC-4A0E-AF9E-13C638A89C8B}" type="pres">
      <dgm:prSet presAssocID="{5A8CB905-059A-40B0-B7B2-3CA251AA78A6}" presName="composite2" presStyleCnt="0"/>
      <dgm:spPr/>
    </dgm:pt>
    <dgm:pt modelId="{A71DE979-7D23-4D43-8B78-096AD03D13D3}" type="pres">
      <dgm:prSet presAssocID="{5A8CB905-059A-40B0-B7B2-3CA251AA78A6}" presName="background2" presStyleLbl="node2" presStyleIdx="1" presStyleCnt="2"/>
      <dgm:spPr/>
    </dgm:pt>
    <dgm:pt modelId="{F536F3F0-DB49-4E78-B79C-70CF113829AC}" type="pres">
      <dgm:prSet presAssocID="{5A8CB905-059A-40B0-B7B2-3CA251AA78A6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8FAE64-F0BD-4F0B-81A0-26DE6E266715}" type="pres">
      <dgm:prSet presAssocID="{5A8CB905-059A-40B0-B7B2-3CA251AA78A6}" presName="hierChild3" presStyleCnt="0"/>
      <dgm:spPr/>
    </dgm:pt>
  </dgm:ptLst>
  <dgm:cxnLst>
    <dgm:cxn modelId="{F519FFB2-C479-481A-AB27-6E898A005B6F}" srcId="{7F12800A-03E2-42F8-A9CD-40B34B36D103}" destId="{5A8CB905-059A-40B0-B7B2-3CA251AA78A6}" srcOrd="1" destOrd="0" parTransId="{CED81EDD-2871-4275-AC22-007D27690868}" sibTransId="{24F94B9C-6696-4135-8859-3B85CCC667C4}"/>
    <dgm:cxn modelId="{C873209F-11E7-43B1-BBD7-4DD507A4C89C}" type="presOf" srcId="{7F12800A-03E2-42F8-A9CD-40B34B36D103}" destId="{EAF68F45-A6FF-44DF-97C1-ED1F1FDD9AB2}" srcOrd="0" destOrd="0" presId="urn:microsoft.com/office/officeart/2005/8/layout/hierarchy1"/>
    <dgm:cxn modelId="{7690FD38-6F3C-4DF8-8B2C-4B8EB771480B}" type="presOf" srcId="{694295FB-AD60-47F4-B001-16F979EEE9F8}" destId="{A470EB1A-C860-4FE7-9FA6-F86677633AF0}" srcOrd="0" destOrd="0" presId="urn:microsoft.com/office/officeart/2005/8/layout/hierarchy1"/>
    <dgm:cxn modelId="{63ADB0C6-BE77-4849-A967-A851FCD5D21E}" srcId="{9288EE80-C56D-42BF-A6FA-72282CF9F6A2}" destId="{7F12800A-03E2-42F8-A9CD-40B34B36D103}" srcOrd="0" destOrd="0" parTransId="{EBAAB043-532A-48CA-81ED-DF8E3BA69C97}" sibTransId="{D1BE46F4-5345-4792-96F5-79C77DFD301D}"/>
    <dgm:cxn modelId="{C8F40FBA-2134-4B78-96CB-906CB56D055B}" srcId="{7F12800A-03E2-42F8-A9CD-40B34B36D103}" destId="{694295FB-AD60-47F4-B001-16F979EEE9F8}" srcOrd="0" destOrd="0" parTransId="{993DA1E1-E986-411E-8E21-5EE72B957664}" sibTransId="{07BAC23A-D71E-449C-A80D-471963DB6969}"/>
    <dgm:cxn modelId="{1BCC992A-EBA5-4AF7-A0DF-BA07469F28CA}" type="presOf" srcId="{9288EE80-C56D-42BF-A6FA-72282CF9F6A2}" destId="{0732E92D-02F7-48E2-80EA-273C442D4EAA}" srcOrd="0" destOrd="0" presId="urn:microsoft.com/office/officeart/2005/8/layout/hierarchy1"/>
    <dgm:cxn modelId="{BBBA7A54-4218-4C5D-A8B7-03D9BB91DBAA}" type="presOf" srcId="{993DA1E1-E986-411E-8E21-5EE72B957664}" destId="{9BFF5EA7-E6DF-46CE-A41B-975638D7535C}" srcOrd="0" destOrd="0" presId="urn:microsoft.com/office/officeart/2005/8/layout/hierarchy1"/>
    <dgm:cxn modelId="{B4A0B9A6-AE83-4D47-830A-7D4C2B47774F}" type="presOf" srcId="{5A8CB905-059A-40B0-B7B2-3CA251AA78A6}" destId="{F536F3F0-DB49-4E78-B79C-70CF113829AC}" srcOrd="0" destOrd="0" presId="urn:microsoft.com/office/officeart/2005/8/layout/hierarchy1"/>
    <dgm:cxn modelId="{1E80A82D-5B66-426A-8EDF-B84293E229A9}" type="presOf" srcId="{CED81EDD-2871-4275-AC22-007D27690868}" destId="{DA6701F8-7D9A-4579-8D70-C3833D9CB391}" srcOrd="0" destOrd="0" presId="urn:microsoft.com/office/officeart/2005/8/layout/hierarchy1"/>
    <dgm:cxn modelId="{2181D360-BF80-4DD4-AEC7-43915746EDD8}" type="presParOf" srcId="{0732E92D-02F7-48E2-80EA-273C442D4EAA}" destId="{8E6E4015-1040-4728-B11F-5FE78E43FCED}" srcOrd="0" destOrd="0" presId="urn:microsoft.com/office/officeart/2005/8/layout/hierarchy1"/>
    <dgm:cxn modelId="{C80010BC-C5D0-4594-9099-CDB30B1A4F02}" type="presParOf" srcId="{8E6E4015-1040-4728-B11F-5FE78E43FCED}" destId="{886EC227-3D56-4C2D-A569-464B2E55516C}" srcOrd="0" destOrd="0" presId="urn:microsoft.com/office/officeart/2005/8/layout/hierarchy1"/>
    <dgm:cxn modelId="{AFDA9BFB-1BA0-46B3-BF4D-651F55FAA239}" type="presParOf" srcId="{886EC227-3D56-4C2D-A569-464B2E55516C}" destId="{46AEC036-754D-47B7-B129-18161460DB78}" srcOrd="0" destOrd="0" presId="urn:microsoft.com/office/officeart/2005/8/layout/hierarchy1"/>
    <dgm:cxn modelId="{7F17EFAB-412D-41E8-957F-3071CF806242}" type="presParOf" srcId="{886EC227-3D56-4C2D-A569-464B2E55516C}" destId="{EAF68F45-A6FF-44DF-97C1-ED1F1FDD9AB2}" srcOrd="1" destOrd="0" presId="urn:microsoft.com/office/officeart/2005/8/layout/hierarchy1"/>
    <dgm:cxn modelId="{36F43681-0587-46B9-9645-8CC0FBF99DC0}" type="presParOf" srcId="{8E6E4015-1040-4728-B11F-5FE78E43FCED}" destId="{71E1894F-2E10-4D26-B4B2-C6E29CE80250}" srcOrd="1" destOrd="0" presId="urn:microsoft.com/office/officeart/2005/8/layout/hierarchy1"/>
    <dgm:cxn modelId="{8D3BD691-E060-4D79-81F5-6020DFBC774C}" type="presParOf" srcId="{71E1894F-2E10-4D26-B4B2-C6E29CE80250}" destId="{9BFF5EA7-E6DF-46CE-A41B-975638D7535C}" srcOrd="0" destOrd="0" presId="urn:microsoft.com/office/officeart/2005/8/layout/hierarchy1"/>
    <dgm:cxn modelId="{3AB6AD55-2EF6-4D58-B9BA-EA614294B6E6}" type="presParOf" srcId="{71E1894F-2E10-4D26-B4B2-C6E29CE80250}" destId="{4047F55D-6B47-4E56-A6F9-B17FF91D887C}" srcOrd="1" destOrd="0" presId="urn:microsoft.com/office/officeart/2005/8/layout/hierarchy1"/>
    <dgm:cxn modelId="{D389DE3F-C615-4EC1-AE1A-786E4C610609}" type="presParOf" srcId="{4047F55D-6B47-4E56-A6F9-B17FF91D887C}" destId="{872693E8-4B2F-4249-8508-05892790DA16}" srcOrd="0" destOrd="0" presId="urn:microsoft.com/office/officeart/2005/8/layout/hierarchy1"/>
    <dgm:cxn modelId="{7AB0FD66-40C0-407A-B829-BA67DA0A7021}" type="presParOf" srcId="{872693E8-4B2F-4249-8508-05892790DA16}" destId="{03CC16A8-5810-49DC-8D90-B00236A0CC3A}" srcOrd="0" destOrd="0" presId="urn:microsoft.com/office/officeart/2005/8/layout/hierarchy1"/>
    <dgm:cxn modelId="{47AA7EF6-AD4F-4C20-832A-0F1669E741BC}" type="presParOf" srcId="{872693E8-4B2F-4249-8508-05892790DA16}" destId="{A470EB1A-C860-4FE7-9FA6-F86677633AF0}" srcOrd="1" destOrd="0" presId="urn:microsoft.com/office/officeart/2005/8/layout/hierarchy1"/>
    <dgm:cxn modelId="{0B4002B9-AF61-4348-A550-C7759C104978}" type="presParOf" srcId="{4047F55D-6B47-4E56-A6F9-B17FF91D887C}" destId="{1CD9929D-9ABD-4FE9-8811-C512318F6227}" srcOrd="1" destOrd="0" presId="urn:microsoft.com/office/officeart/2005/8/layout/hierarchy1"/>
    <dgm:cxn modelId="{5145F19E-0998-4A82-95A7-C89DA1015EBD}" type="presParOf" srcId="{71E1894F-2E10-4D26-B4B2-C6E29CE80250}" destId="{DA6701F8-7D9A-4579-8D70-C3833D9CB391}" srcOrd="2" destOrd="0" presId="urn:microsoft.com/office/officeart/2005/8/layout/hierarchy1"/>
    <dgm:cxn modelId="{2CA2616A-4E96-4D20-B44E-3C7EAF19F43B}" type="presParOf" srcId="{71E1894F-2E10-4D26-B4B2-C6E29CE80250}" destId="{8CEF07D2-0FB5-46EE-86E6-2ED0E5CC4283}" srcOrd="3" destOrd="0" presId="urn:microsoft.com/office/officeart/2005/8/layout/hierarchy1"/>
    <dgm:cxn modelId="{95FF0AA0-F4C4-476F-875A-602E13C17126}" type="presParOf" srcId="{8CEF07D2-0FB5-46EE-86E6-2ED0E5CC4283}" destId="{E813D2D3-1DFC-4A0E-AF9E-13C638A89C8B}" srcOrd="0" destOrd="0" presId="urn:microsoft.com/office/officeart/2005/8/layout/hierarchy1"/>
    <dgm:cxn modelId="{120EED1D-2435-4E13-B1F8-A2179104FD82}" type="presParOf" srcId="{E813D2D3-1DFC-4A0E-AF9E-13C638A89C8B}" destId="{A71DE979-7D23-4D43-8B78-096AD03D13D3}" srcOrd="0" destOrd="0" presId="urn:microsoft.com/office/officeart/2005/8/layout/hierarchy1"/>
    <dgm:cxn modelId="{11B79D0F-288D-4B6E-841C-8C296764AA0A}" type="presParOf" srcId="{E813D2D3-1DFC-4A0E-AF9E-13C638A89C8B}" destId="{F536F3F0-DB49-4E78-B79C-70CF113829AC}" srcOrd="1" destOrd="0" presId="urn:microsoft.com/office/officeart/2005/8/layout/hierarchy1"/>
    <dgm:cxn modelId="{A887F020-5C5D-478E-B6D9-7F1CF4CB200E}" type="presParOf" srcId="{8CEF07D2-0FB5-46EE-86E6-2ED0E5CC4283}" destId="{958FAE64-F0BD-4F0B-81A0-26DE6E26671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A4448C9-31AB-4408-96FA-C75CA239719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1E951F-E9BF-4349-93CC-EB46A527263B}">
      <dgm:prSet phldrT="[Текст]"/>
      <dgm:spPr/>
      <dgm:t>
        <a:bodyPr/>
        <a:lstStyle/>
        <a:p>
          <a:r>
            <a:rPr lang="ru-RU" b="1" dirty="0" smtClean="0"/>
            <a:t>1</a:t>
          </a:r>
          <a:endParaRPr lang="ru-RU" b="1" dirty="0"/>
        </a:p>
      </dgm:t>
    </dgm:pt>
    <dgm:pt modelId="{EFD2E4A8-D0F4-403E-9F4D-75E3BDEC60C3}" type="parTrans" cxnId="{20484AFD-11CB-4721-AA3A-E995E665864D}">
      <dgm:prSet/>
      <dgm:spPr/>
      <dgm:t>
        <a:bodyPr/>
        <a:lstStyle/>
        <a:p>
          <a:endParaRPr lang="ru-RU"/>
        </a:p>
      </dgm:t>
    </dgm:pt>
    <dgm:pt modelId="{149D1943-13A8-426C-8976-29B05930F2DF}" type="sibTrans" cxnId="{20484AFD-11CB-4721-AA3A-E995E665864D}">
      <dgm:prSet/>
      <dgm:spPr/>
      <dgm:t>
        <a:bodyPr/>
        <a:lstStyle/>
        <a:p>
          <a:endParaRPr lang="ru-RU"/>
        </a:p>
      </dgm:t>
    </dgm:pt>
    <dgm:pt modelId="{401D86D4-00BF-49A4-8AB5-9D3F57CA3D82}">
      <dgm:prSet phldrT="[Текст]"/>
      <dgm:spPr/>
      <dgm:t>
        <a:bodyPr/>
        <a:lstStyle/>
        <a:p>
          <a:r>
            <a:rPr lang="ru-RU" dirty="0" smtClean="0"/>
            <a:t>позволяет  проверить больший объем материала за один урок</a:t>
          </a:r>
          <a:endParaRPr lang="ru-RU" dirty="0"/>
        </a:p>
      </dgm:t>
    </dgm:pt>
    <dgm:pt modelId="{A4CE2F09-0B64-44E7-AFFC-7BE77116D44C}" type="parTrans" cxnId="{ECEC8551-CD0E-4BB5-985D-14F30E40C98F}">
      <dgm:prSet/>
      <dgm:spPr/>
      <dgm:t>
        <a:bodyPr/>
        <a:lstStyle/>
        <a:p>
          <a:endParaRPr lang="ru-RU"/>
        </a:p>
      </dgm:t>
    </dgm:pt>
    <dgm:pt modelId="{AF23B8F1-24AB-459F-95E9-C91C5DE9EA0B}" type="sibTrans" cxnId="{ECEC8551-CD0E-4BB5-985D-14F30E40C98F}">
      <dgm:prSet/>
      <dgm:spPr/>
      <dgm:t>
        <a:bodyPr/>
        <a:lstStyle/>
        <a:p>
          <a:endParaRPr lang="ru-RU"/>
        </a:p>
      </dgm:t>
    </dgm:pt>
    <dgm:pt modelId="{4CDA0B6C-7470-4708-B725-4C4CCB24695F}">
      <dgm:prSet phldrT="[Текст]"/>
      <dgm:spPr/>
      <dgm:t>
        <a:bodyPr/>
        <a:lstStyle/>
        <a:p>
          <a:r>
            <a:rPr lang="ru-RU" b="1" dirty="0" smtClean="0"/>
            <a:t>2</a:t>
          </a:r>
          <a:endParaRPr lang="ru-RU" b="1" dirty="0"/>
        </a:p>
      </dgm:t>
    </dgm:pt>
    <dgm:pt modelId="{8EC7226A-5B2B-4160-B3DE-4AF0E1664699}" type="parTrans" cxnId="{111F9892-F03A-4A79-9544-943D9DDD8988}">
      <dgm:prSet/>
      <dgm:spPr/>
      <dgm:t>
        <a:bodyPr/>
        <a:lstStyle/>
        <a:p>
          <a:endParaRPr lang="ru-RU"/>
        </a:p>
      </dgm:t>
    </dgm:pt>
    <dgm:pt modelId="{E14C7FAB-1AB7-4EDC-8908-8E35BA31D15F}" type="sibTrans" cxnId="{111F9892-F03A-4A79-9544-943D9DDD8988}">
      <dgm:prSet/>
      <dgm:spPr/>
      <dgm:t>
        <a:bodyPr/>
        <a:lstStyle/>
        <a:p>
          <a:endParaRPr lang="ru-RU"/>
        </a:p>
      </dgm:t>
    </dgm:pt>
    <dgm:pt modelId="{13F73C2A-0A31-49F3-B997-71A40133F029}">
      <dgm:prSet phldrT="[Текст]"/>
      <dgm:spPr/>
      <dgm:t>
        <a:bodyPr/>
        <a:lstStyle/>
        <a:p>
          <a:r>
            <a:rPr lang="ru-RU" dirty="0" smtClean="0"/>
            <a:t>ставит всех учащихся в равные условия </a:t>
          </a:r>
          <a:endParaRPr lang="ru-RU" dirty="0"/>
        </a:p>
      </dgm:t>
    </dgm:pt>
    <dgm:pt modelId="{5375B5DE-120C-4C1F-A6BC-6A7BAC125C84}" type="parTrans" cxnId="{1BF8C753-1124-4112-B676-1D7BB4A4FC75}">
      <dgm:prSet/>
      <dgm:spPr/>
      <dgm:t>
        <a:bodyPr/>
        <a:lstStyle/>
        <a:p>
          <a:endParaRPr lang="ru-RU"/>
        </a:p>
      </dgm:t>
    </dgm:pt>
    <dgm:pt modelId="{B8F96AD2-D680-4C8A-ADC2-FC6CC434F883}" type="sibTrans" cxnId="{1BF8C753-1124-4112-B676-1D7BB4A4FC75}">
      <dgm:prSet/>
      <dgm:spPr/>
      <dgm:t>
        <a:bodyPr/>
        <a:lstStyle/>
        <a:p>
          <a:endParaRPr lang="ru-RU"/>
        </a:p>
      </dgm:t>
    </dgm:pt>
    <dgm:pt modelId="{DFB6101E-4D91-4556-B69D-4C3DF4F3D095}">
      <dgm:prSet phldrT="[Текст]"/>
      <dgm:spPr/>
      <dgm:t>
        <a:bodyPr/>
        <a:lstStyle/>
        <a:p>
          <a:r>
            <a:rPr lang="ru-RU" b="1" dirty="0" smtClean="0"/>
            <a:t>3</a:t>
          </a:r>
          <a:endParaRPr lang="ru-RU" b="1" dirty="0"/>
        </a:p>
      </dgm:t>
    </dgm:pt>
    <dgm:pt modelId="{A09B3621-E878-41DF-8BDD-4F660625AD11}" type="parTrans" cxnId="{C933FCFC-4CB2-48A6-AF51-E65E789CFFAC}">
      <dgm:prSet/>
      <dgm:spPr/>
      <dgm:t>
        <a:bodyPr/>
        <a:lstStyle/>
        <a:p>
          <a:endParaRPr lang="ru-RU"/>
        </a:p>
      </dgm:t>
    </dgm:pt>
    <dgm:pt modelId="{73C9988A-E165-4B39-81F7-CD4992030A78}" type="sibTrans" cxnId="{C933FCFC-4CB2-48A6-AF51-E65E789CFFAC}">
      <dgm:prSet/>
      <dgm:spPr/>
      <dgm:t>
        <a:bodyPr/>
        <a:lstStyle/>
        <a:p>
          <a:endParaRPr lang="ru-RU"/>
        </a:p>
      </dgm:t>
    </dgm:pt>
    <dgm:pt modelId="{BD95C385-4026-4E75-ABFE-F8D84587DD24}">
      <dgm:prSet phldrT="[Текст]"/>
      <dgm:spPr/>
      <dgm:t>
        <a:bodyPr/>
        <a:lstStyle/>
        <a:p>
          <a:r>
            <a:rPr lang="ru-RU" dirty="0" smtClean="0"/>
            <a:t>дает возможность учителю  осуществлять мониторинг  на любом этапе обучения</a:t>
          </a:r>
          <a:endParaRPr lang="ru-RU" dirty="0"/>
        </a:p>
      </dgm:t>
    </dgm:pt>
    <dgm:pt modelId="{3FBD7525-F9F6-4826-B280-04F5E0E8C294}" type="parTrans" cxnId="{FDF9A3E1-4ACC-48EE-832E-96EB7DADDF42}">
      <dgm:prSet/>
      <dgm:spPr/>
      <dgm:t>
        <a:bodyPr/>
        <a:lstStyle/>
        <a:p>
          <a:endParaRPr lang="ru-RU"/>
        </a:p>
      </dgm:t>
    </dgm:pt>
    <dgm:pt modelId="{FDB1C723-13AA-425C-9A89-8360A6B32F6D}" type="sibTrans" cxnId="{FDF9A3E1-4ACC-48EE-832E-96EB7DADDF42}">
      <dgm:prSet/>
      <dgm:spPr/>
      <dgm:t>
        <a:bodyPr/>
        <a:lstStyle/>
        <a:p>
          <a:endParaRPr lang="ru-RU"/>
        </a:p>
      </dgm:t>
    </dgm:pt>
    <dgm:pt modelId="{D95EEFC0-8F60-41D5-9024-5C0AD83CEBE2}">
      <dgm:prSet/>
      <dgm:spPr/>
      <dgm:t>
        <a:bodyPr/>
        <a:lstStyle/>
        <a:p>
          <a:r>
            <a:rPr lang="ru-RU" dirty="0" smtClean="0"/>
            <a:t>исключает субъективность в оценке качества усвоения знаний</a:t>
          </a:r>
          <a:endParaRPr lang="ru-RU" dirty="0"/>
        </a:p>
      </dgm:t>
    </dgm:pt>
    <dgm:pt modelId="{915EC5E0-2D4C-48C3-BC18-F9E76D8FADE7}" type="parTrans" cxnId="{5BDC7422-98AE-4E95-8C17-E502D3618B30}">
      <dgm:prSet/>
      <dgm:spPr/>
      <dgm:t>
        <a:bodyPr/>
        <a:lstStyle/>
        <a:p>
          <a:endParaRPr lang="ru-RU"/>
        </a:p>
      </dgm:t>
    </dgm:pt>
    <dgm:pt modelId="{53435993-F77E-43DE-B545-0D63503C8FB6}" type="sibTrans" cxnId="{5BDC7422-98AE-4E95-8C17-E502D3618B30}">
      <dgm:prSet/>
      <dgm:spPr/>
      <dgm:t>
        <a:bodyPr/>
        <a:lstStyle/>
        <a:p>
          <a:endParaRPr lang="ru-RU"/>
        </a:p>
      </dgm:t>
    </dgm:pt>
    <dgm:pt modelId="{15907679-EAF8-4202-93A0-808DF91C109C}">
      <dgm:prSet phldrT="[Текст]"/>
      <dgm:spPr/>
      <dgm:t>
        <a:bodyPr/>
        <a:lstStyle/>
        <a:p>
          <a:r>
            <a:rPr lang="ru-RU" b="1" dirty="0" smtClean="0"/>
            <a:t>4</a:t>
          </a:r>
          <a:endParaRPr lang="ru-RU" b="1" dirty="0"/>
        </a:p>
      </dgm:t>
    </dgm:pt>
    <dgm:pt modelId="{E1219A81-8A44-48AA-ADCF-321BE1442CF7}" type="sibTrans" cxnId="{5C4C81A0-50EE-4481-AAA9-991B82C72B2D}">
      <dgm:prSet/>
      <dgm:spPr/>
      <dgm:t>
        <a:bodyPr/>
        <a:lstStyle/>
        <a:p>
          <a:endParaRPr lang="ru-RU"/>
        </a:p>
      </dgm:t>
    </dgm:pt>
    <dgm:pt modelId="{56D4766B-33C1-4E0F-B232-81441E8EAD93}" type="parTrans" cxnId="{5C4C81A0-50EE-4481-AAA9-991B82C72B2D}">
      <dgm:prSet/>
      <dgm:spPr/>
      <dgm:t>
        <a:bodyPr/>
        <a:lstStyle/>
        <a:p>
          <a:endParaRPr lang="ru-RU"/>
        </a:p>
      </dgm:t>
    </dgm:pt>
    <dgm:pt modelId="{1CD67742-595A-4016-9713-4E659E2C9307}">
      <dgm:prSet phldrT="[Текст]"/>
      <dgm:spPr/>
      <dgm:t>
        <a:bodyPr/>
        <a:lstStyle/>
        <a:p>
          <a:r>
            <a:rPr lang="ru-RU" b="1" dirty="0" smtClean="0"/>
            <a:t>5</a:t>
          </a:r>
          <a:endParaRPr lang="ru-RU" b="1" dirty="0"/>
        </a:p>
      </dgm:t>
    </dgm:pt>
    <dgm:pt modelId="{9417C695-0E27-4ADD-8FE5-4F9B7CF2F67F}" type="parTrans" cxnId="{61CC2AE7-7067-441E-AD3B-487CFE525FB5}">
      <dgm:prSet/>
      <dgm:spPr/>
      <dgm:t>
        <a:bodyPr/>
        <a:lstStyle/>
        <a:p>
          <a:endParaRPr lang="ru-RU"/>
        </a:p>
      </dgm:t>
    </dgm:pt>
    <dgm:pt modelId="{49DF9D57-7E7A-43AA-B240-E11850C4E355}" type="sibTrans" cxnId="{61CC2AE7-7067-441E-AD3B-487CFE525FB5}">
      <dgm:prSet/>
      <dgm:spPr/>
      <dgm:t>
        <a:bodyPr/>
        <a:lstStyle/>
        <a:p>
          <a:endParaRPr lang="ru-RU"/>
        </a:p>
      </dgm:t>
    </dgm:pt>
    <dgm:pt modelId="{1DDE2715-E1B3-4253-A5DE-6A16264A53CC}">
      <dgm:prSet/>
      <dgm:spPr/>
      <dgm:t>
        <a:bodyPr/>
        <a:lstStyle/>
        <a:p>
          <a:r>
            <a:rPr lang="ru-RU" dirty="0" smtClean="0"/>
            <a:t>снимает волнение учащегося, неизбежно возникающее при непосредственном контакте с учителем</a:t>
          </a:r>
          <a:endParaRPr lang="ru-RU" dirty="0"/>
        </a:p>
      </dgm:t>
    </dgm:pt>
    <dgm:pt modelId="{68F4E3B0-425E-4104-B63D-0AC8C3C6D3B6}" type="parTrans" cxnId="{89075AE0-EDE8-4019-938C-90100ADA8BBF}">
      <dgm:prSet/>
      <dgm:spPr/>
      <dgm:t>
        <a:bodyPr/>
        <a:lstStyle/>
        <a:p>
          <a:endParaRPr lang="ru-RU"/>
        </a:p>
      </dgm:t>
    </dgm:pt>
    <dgm:pt modelId="{9E6EBC0E-A57D-40CA-8B0C-9BC60EC5C178}" type="sibTrans" cxnId="{89075AE0-EDE8-4019-938C-90100ADA8BBF}">
      <dgm:prSet/>
      <dgm:spPr/>
      <dgm:t>
        <a:bodyPr/>
        <a:lstStyle/>
        <a:p>
          <a:endParaRPr lang="ru-RU"/>
        </a:p>
      </dgm:t>
    </dgm:pt>
    <dgm:pt modelId="{FD7BB8CB-5BFA-4C95-AEA0-34204B2C2622}">
      <dgm:prSet phldrT="[Текст]"/>
      <dgm:spPr/>
      <dgm:t>
        <a:bodyPr/>
        <a:lstStyle/>
        <a:p>
          <a:r>
            <a:rPr lang="ru-RU" b="1" dirty="0" smtClean="0"/>
            <a:t>6</a:t>
          </a:r>
          <a:endParaRPr lang="ru-RU" b="1" dirty="0"/>
        </a:p>
      </dgm:t>
    </dgm:pt>
    <dgm:pt modelId="{4CA73B5C-5CA1-4968-B2ED-B38A402E20D7}" type="parTrans" cxnId="{88E96E93-B0AB-4265-9AF1-920788081EAB}">
      <dgm:prSet/>
      <dgm:spPr/>
      <dgm:t>
        <a:bodyPr/>
        <a:lstStyle/>
        <a:p>
          <a:endParaRPr lang="ru-RU"/>
        </a:p>
      </dgm:t>
    </dgm:pt>
    <dgm:pt modelId="{ECCFDA20-68FE-4EA1-BF74-D65630F1E766}" type="sibTrans" cxnId="{88E96E93-B0AB-4265-9AF1-920788081EAB}">
      <dgm:prSet/>
      <dgm:spPr/>
      <dgm:t>
        <a:bodyPr/>
        <a:lstStyle/>
        <a:p>
          <a:endParaRPr lang="ru-RU"/>
        </a:p>
      </dgm:t>
    </dgm:pt>
    <dgm:pt modelId="{CF793FED-B777-489F-8023-379DB588EE28}">
      <dgm:prSet/>
      <dgm:spPr/>
      <dgm:t>
        <a:bodyPr/>
        <a:lstStyle/>
        <a:p>
          <a:r>
            <a:rPr lang="ru-RU" smtClean="0"/>
            <a:t>исключает влияние на оценку такого фактора, как речевое поведение учащегося</a:t>
          </a:r>
          <a:endParaRPr lang="ru-RU"/>
        </a:p>
      </dgm:t>
    </dgm:pt>
    <dgm:pt modelId="{CAFF0F7E-5920-49F0-9EDD-D35653BECCD4}" type="parTrans" cxnId="{2F7456B1-E3AD-40DE-8BB7-019E08601395}">
      <dgm:prSet/>
      <dgm:spPr/>
    </dgm:pt>
    <dgm:pt modelId="{E0F60EF3-B607-4AD3-87C1-375227180CD1}" type="sibTrans" cxnId="{2F7456B1-E3AD-40DE-8BB7-019E08601395}">
      <dgm:prSet/>
      <dgm:spPr/>
    </dgm:pt>
    <dgm:pt modelId="{EF2D1555-1CA1-4F4D-BCCB-EDA0B8D74692}" type="pres">
      <dgm:prSet presAssocID="{DA4448C9-31AB-4408-96FA-C75CA239719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4AEBD9-003F-49D0-874D-6424129DB255}" type="pres">
      <dgm:prSet presAssocID="{631E951F-E9BF-4349-93CC-EB46A527263B}" presName="composite" presStyleCnt="0"/>
      <dgm:spPr/>
    </dgm:pt>
    <dgm:pt modelId="{4F73A94E-E76B-4EBB-B890-A6BEE5F975EB}" type="pres">
      <dgm:prSet presAssocID="{631E951F-E9BF-4349-93CC-EB46A527263B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422517-697D-43A8-AB4E-957DA24CD314}" type="pres">
      <dgm:prSet presAssocID="{631E951F-E9BF-4349-93CC-EB46A527263B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F2A5D5-7A20-4010-BEB4-6DBB521E9C9C}" type="pres">
      <dgm:prSet presAssocID="{149D1943-13A8-426C-8976-29B05930F2DF}" presName="sp" presStyleCnt="0"/>
      <dgm:spPr/>
    </dgm:pt>
    <dgm:pt modelId="{0EA905DE-95B1-4AAC-A919-3E80D8BB0508}" type="pres">
      <dgm:prSet presAssocID="{4CDA0B6C-7470-4708-B725-4C4CCB24695F}" presName="composite" presStyleCnt="0"/>
      <dgm:spPr/>
    </dgm:pt>
    <dgm:pt modelId="{83AAE79B-9242-4B52-BBE7-EEBA51C3F098}" type="pres">
      <dgm:prSet presAssocID="{4CDA0B6C-7470-4708-B725-4C4CCB24695F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83DF66-F5B8-4BF8-8846-2E1EEE204E34}" type="pres">
      <dgm:prSet presAssocID="{4CDA0B6C-7470-4708-B725-4C4CCB24695F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AFA0DE-4EC9-420E-9710-DEB7714F9423}" type="pres">
      <dgm:prSet presAssocID="{E14C7FAB-1AB7-4EDC-8908-8E35BA31D15F}" presName="sp" presStyleCnt="0"/>
      <dgm:spPr/>
    </dgm:pt>
    <dgm:pt modelId="{9E5E9AAC-9FCC-4B8F-A4B0-C4E069A825D5}" type="pres">
      <dgm:prSet presAssocID="{DFB6101E-4D91-4556-B69D-4C3DF4F3D095}" presName="composite" presStyleCnt="0"/>
      <dgm:spPr/>
    </dgm:pt>
    <dgm:pt modelId="{7B27D799-022E-4125-8C30-AF512EAFE457}" type="pres">
      <dgm:prSet presAssocID="{DFB6101E-4D91-4556-B69D-4C3DF4F3D095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6CCDBC-7D99-4E3D-A963-FD91482E3A93}" type="pres">
      <dgm:prSet presAssocID="{DFB6101E-4D91-4556-B69D-4C3DF4F3D095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4A3DE7-8B7D-4283-BED9-0202CD49D313}" type="pres">
      <dgm:prSet presAssocID="{73C9988A-E165-4B39-81F7-CD4992030A78}" presName="sp" presStyleCnt="0"/>
      <dgm:spPr/>
    </dgm:pt>
    <dgm:pt modelId="{8AD83AAF-07C3-4BFD-B74A-6DD2AF371952}" type="pres">
      <dgm:prSet presAssocID="{15907679-EAF8-4202-93A0-808DF91C109C}" presName="composite" presStyleCnt="0"/>
      <dgm:spPr/>
    </dgm:pt>
    <dgm:pt modelId="{3E6368E0-9CBB-49B8-A185-E61B07EC842A}" type="pres">
      <dgm:prSet presAssocID="{15907679-EAF8-4202-93A0-808DF91C109C}" presName="parentText" presStyleLbl="alignNode1" presStyleIdx="3" presStyleCnt="6" custLinFactNeighborX="-4054" custLinFactNeighborY="172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F3461F-2962-484B-BCE0-CE6598CF375C}" type="pres">
      <dgm:prSet presAssocID="{15907679-EAF8-4202-93A0-808DF91C109C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4EBBF-3818-4602-B94B-52164453CB0E}" type="pres">
      <dgm:prSet presAssocID="{E1219A81-8A44-48AA-ADCF-321BE1442CF7}" presName="sp" presStyleCnt="0"/>
      <dgm:spPr/>
    </dgm:pt>
    <dgm:pt modelId="{183CB7C4-27A9-43D0-903C-DA0B23AD98A5}" type="pres">
      <dgm:prSet presAssocID="{1CD67742-595A-4016-9713-4E659E2C9307}" presName="composite" presStyleCnt="0"/>
      <dgm:spPr/>
    </dgm:pt>
    <dgm:pt modelId="{30CE8286-1F5F-4D3E-9505-1479752F8B3B}" type="pres">
      <dgm:prSet presAssocID="{1CD67742-595A-4016-9713-4E659E2C9307}" presName="parentText" presStyleLbl="alignNode1" presStyleIdx="4" presStyleCnt="6" custLinFactNeighborX="4886" custLinFactNeighborY="110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125B79-AE5D-4F9D-97FC-A90381A3CEE0}" type="pres">
      <dgm:prSet presAssocID="{1CD67742-595A-4016-9713-4E659E2C9307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7DBC02-F1AA-4091-9464-64A8FD78CF88}" type="pres">
      <dgm:prSet presAssocID="{49DF9D57-7E7A-43AA-B240-E11850C4E355}" presName="sp" presStyleCnt="0"/>
      <dgm:spPr/>
    </dgm:pt>
    <dgm:pt modelId="{03BBB85E-3EDE-4D06-8DBD-FBD6F59EE625}" type="pres">
      <dgm:prSet presAssocID="{FD7BB8CB-5BFA-4C95-AEA0-34204B2C2622}" presName="composite" presStyleCnt="0"/>
      <dgm:spPr/>
    </dgm:pt>
    <dgm:pt modelId="{A1BE8FBA-6B52-4F26-80F3-86FEB577098F}" type="pres">
      <dgm:prSet presAssocID="{FD7BB8CB-5BFA-4C95-AEA0-34204B2C2622}" presName="parentText" presStyleLbl="alignNode1" presStyleIdx="5" presStyleCnt="6" custLinFactNeighborX="4886" custLinFactNeighborY="110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1AFB03-5AFC-4184-80FA-8FD936818C38}" type="pres">
      <dgm:prSet presAssocID="{FD7BB8CB-5BFA-4C95-AEA0-34204B2C2622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075AE0-EDE8-4019-938C-90100ADA8BBF}" srcId="{1CD67742-595A-4016-9713-4E659E2C9307}" destId="{1DDE2715-E1B3-4253-A5DE-6A16264A53CC}" srcOrd="0" destOrd="0" parTransId="{68F4E3B0-425E-4104-B63D-0AC8C3C6D3B6}" sibTransId="{9E6EBC0E-A57D-40CA-8B0C-9BC60EC5C178}"/>
    <dgm:cxn modelId="{92E9C69F-8F15-4A56-A250-737883EF33E2}" type="presOf" srcId="{631E951F-E9BF-4349-93CC-EB46A527263B}" destId="{4F73A94E-E76B-4EBB-B890-A6BEE5F975EB}" srcOrd="0" destOrd="0" presId="urn:microsoft.com/office/officeart/2005/8/layout/chevron2"/>
    <dgm:cxn modelId="{88E96E93-B0AB-4265-9AF1-920788081EAB}" srcId="{DA4448C9-31AB-4408-96FA-C75CA2397195}" destId="{FD7BB8CB-5BFA-4C95-AEA0-34204B2C2622}" srcOrd="5" destOrd="0" parTransId="{4CA73B5C-5CA1-4968-B2ED-B38A402E20D7}" sibTransId="{ECCFDA20-68FE-4EA1-BF74-D65630F1E766}"/>
    <dgm:cxn modelId="{391C4244-C2AC-426D-8BFF-9128985EE4E4}" type="presOf" srcId="{401D86D4-00BF-49A4-8AB5-9D3F57CA3D82}" destId="{08422517-697D-43A8-AB4E-957DA24CD314}" srcOrd="0" destOrd="0" presId="urn:microsoft.com/office/officeart/2005/8/layout/chevron2"/>
    <dgm:cxn modelId="{1BF8C753-1124-4112-B676-1D7BB4A4FC75}" srcId="{4CDA0B6C-7470-4708-B725-4C4CCB24695F}" destId="{13F73C2A-0A31-49F3-B997-71A40133F029}" srcOrd="0" destOrd="0" parTransId="{5375B5DE-120C-4C1F-A6BC-6A7BAC125C84}" sibTransId="{B8F96AD2-D680-4C8A-ADC2-FC6CC434F883}"/>
    <dgm:cxn modelId="{111F9892-F03A-4A79-9544-943D9DDD8988}" srcId="{DA4448C9-31AB-4408-96FA-C75CA2397195}" destId="{4CDA0B6C-7470-4708-B725-4C4CCB24695F}" srcOrd="1" destOrd="0" parTransId="{8EC7226A-5B2B-4160-B3DE-4AF0E1664699}" sibTransId="{E14C7FAB-1AB7-4EDC-8908-8E35BA31D15F}"/>
    <dgm:cxn modelId="{5C4C81A0-50EE-4481-AAA9-991B82C72B2D}" srcId="{DA4448C9-31AB-4408-96FA-C75CA2397195}" destId="{15907679-EAF8-4202-93A0-808DF91C109C}" srcOrd="3" destOrd="0" parTransId="{56D4766B-33C1-4E0F-B232-81441E8EAD93}" sibTransId="{E1219A81-8A44-48AA-ADCF-321BE1442CF7}"/>
    <dgm:cxn modelId="{FDF9A3E1-4ACC-48EE-832E-96EB7DADDF42}" srcId="{DFB6101E-4D91-4556-B69D-4C3DF4F3D095}" destId="{BD95C385-4026-4E75-ABFE-F8D84587DD24}" srcOrd="0" destOrd="0" parTransId="{3FBD7525-F9F6-4826-B280-04F5E0E8C294}" sibTransId="{FDB1C723-13AA-425C-9A89-8360A6B32F6D}"/>
    <dgm:cxn modelId="{8681DEEC-A519-4273-A207-1EEC06BA7B00}" type="presOf" srcId="{CF793FED-B777-489F-8023-379DB588EE28}" destId="{571AFB03-5AFC-4184-80FA-8FD936818C38}" srcOrd="0" destOrd="0" presId="urn:microsoft.com/office/officeart/2005/8/layout/chevron2"/>
    <dgm:cxn modelId="{5BDC7422-98AE-4E95-8C17-E502D3618B30}" srcId="{15907679-EAF8-4202-93A0-808DF91C109C}" destId="{D95EEFC0-8F60-41D5-9024-5C0AD83CEBE2}" srcOrd="0" destOrd="0" parTransId="{915EC5E0-2D4C-48C3-BC18-F9E76D8FADE7}" sibTransId="{53435993-F77E-43DE-B545-0D63503C8FB6}"/>
    <dgm:cxn modelId="{ECEC8551-CD0E-4BB5-985D-14F30E40C98F}" srcId="{631E951F-E9BF-4349-93CC-EB46A527263B}" destId="{401D86D4-00BF-49A4-8AB5-9D3F57CA3D82}" srcOrd="0" destOrd="0" parTransId="{A4CE2F09-0B64-44E7-AFFC-7BE77116D44C}" sibTransId="{AF23B8F1-24AB-459F-95E9-C91C5DE9EA0B}"/>
    <dgm:cxn modelId="{2F7456B1-E3AD-40DE-8BB7-019E08601395}" srcId="{FD7BB8CB-5BFA-4C95-AEA0-34204B2C2622}" destId="{CF793FED-B777-489F-8023-379DB588EE28}" srcOrd="0" destOrd="0" parTransId="{CAFF0F7E-5920-49F0-9EDD-D35653BECCD4}" sibTransId="{E0F60EF3-B607-4AD3-87C1-375227180CD1}"/>
    <dgm:cxn modelId="{20484AFD-11CB-4721-AA3A-E995E665864D}" srcId="{DA4448C9-31AB-4408-96FA-C75CA2397195}" destId="{631E951F-E9BF-4349-93CC-EB46A527263B}" srcOrd="0" destOrd="0" parTransId="{EFD2E4A8-D0F4-403E-9F4D-75E3BDEC60C3}" sibTransId="{149D1943-13A8-426C-8976-29B05930F2DF}"/>
    <dgm:cxn modelId="{23FEFD72-A816-4C83-A175-953F8CBB0917}" type="presOf" srcId="{DFB6101E-4D91-4556-B69D-4C3DF4F3D095}" destId="{7B27D799-022E-4125-8C30-AF512EAFE457}" srcOrd="0" destOrd="0" presId="urn:microsoft.com/office/officeart/2005/8/layout/chevron2"/>
    <dgm:cxn modelId="{0C4F8AB4-9D68-4D82-9D49-BB0EE4B6C374}" type="presOf" srcId="{BD95C385-4026-4E75-ABFE-F8D84587DD24}" destId="{806CCDBC-7D99-4E3D-A963-FD91482E3A93}" srcOrd="0" destOrd="0" presId="urn:microsoft.com/office/officeart/2005/8/layout/chevron2"/>
    <dgm:cxn modelId="{4FF81EBC-0ADB-42DC-BD41-3350256A3682}" type="presOf" srcId="{1DDE2715-E1B3-4253-A5DE-6A16264A53CC}" destId="{12125B79-AE5D-4F9D-97FC-A90381A3CEE0}" srcOrd="0" destOrd="0" presId="urn:microsoft.com/office/officeart/2005/8/layout/chevron2"/>
    <dgm:cxn modelId="{C933FCFC-4CB2-48A6-AF51-E65E789CFFAC}" srcId="{DA4448C9-31AB-4408-96FA-C75CA2397195}" destId="{DFB6101E-4D91-4556-B69D-4C3DF4F3D095}" srcOrd="2" destOrd="0" parTransId="{A09B3621-E878-41DF-8BDD-4F660625AD11}" sibTransId="{73C9988A-E165-4B39-81F7-CD4992030A78}"/>
    <dgm:cxn modelId="{E9CFF48E-E36C-4BC6-A423-CE7C7E4426C1}" type="presOf" srcId="{DA4448C9-31AB-4408-96FA-C75CA2397195}" destId="{EF2D1555-1CA1-4F4D-BCCB-EDA0B8D74692}" srcOrd="0" destOrd="0" presId="urn:microsoft.com/office/officeart/2005/8/layout/chevron2"/>
    <dgm:cxn modelId="{2255150A-36FC-40A4-9E22-B158B97DB9D3}" type="presOf" srcId="{FD7BB8CB-5BFA-4C95-AEA0-34204B2C2622}" destId="{A1BE8FBA-6B52-4F26-80F3-86FEB577098F}" srcOrd="0" destOrd="0" presId="urn:microsoft.com/office/officeart/2005/8/layout/chevron2"/>
    <dgm:cxn modelId="{61CC2AE7-7067-441E-AD3B-487CFE525FB5}" srcId="{DA4448C9-31AB-4408-96FA-C75CA2397195}" destId="{1CD67742-595A-4016-9713-4E659E2C9307}" srcOrd="4" destOrd="0" parTransId="{9417C695-0E27-4ADD-8FE5-4F9B7CF2F67F}" sibTransId="{49DF9D57-7E7A-43AA-B240-E11850C4E355}"/>
    <dgm:cxn modelId="{66F17777-9A18-40FC-9156-CB9FCE643A27}" type="presOf" srcId="{1CD67742-595A-4016-9713-4E659E2C9307}" destId="{30CE8286-1F5F-4D3E-9505-1479752F8B3B}" srcOrd="0" destOrd="0" presId="urn:microsoft.com/office/officeart/2005/8/layout/chevron2"/>
    <dgm:cxn modelId="{BB987351-C5C3-43B4-BE4A-EB6E3EEE7226}" type="presOf" srcId="{13F73C2A-0A31-49F3-B997-71A40133F029}" destId="{C083DF66-F5B8-4BF8-8846-2E1EEE204E34}" srcOrd="0" destOrd="0" presId="urn:microsoft.com/office/officeart/2005/8/layout/chevron2"/>
    <dgm:cxn modelId="{1F2D66DF-56EC-4BDE-8E00-6D6AD3386DE3}" type="presOf" srcId="{4CDA0B6C-7470-4708-B725-4C4CCB24695F}" destId="{83AAE79B-9242-4B52-BBE7-EEBA51C3F098}" srcOrd="0" destOrd="0" presId="urn:microsoft.com/office/officeart/2005/8/layout/chevron2"/>
    <dgm:cxn modelId="{D6070443-C318-4F6A-9ED3-09305FD6D17B}" type="presOf" srcId="{D95EEFC0-8F60-41D5-9024-5C0AD83CEBE2}" destId="{17F3461F-2962-484B-BCE0-CE6598CF375C}" srcOrd="0" destOrd="0" presId="urn:microsoft.com/office/officeart/2005/8/layout/chevron2"/>
    <dgm:cxn modelId="{9840DA38-B230-4D4C-B1B3-679F0E307574}" type="presOf" srcId="{15907679-EAF8-4202-93A0-808DF91C109C}" destId="{3E6368E0-9CBB-49B8-A185-E61B07EC842A}" srcOrd="0" destOrd="0" presId="urn:microsoft.com/office/officeart/2005/8/layout/chevron2"/>
    <dgm:cxn modelId="{32E6DFD1-5641-437E-83BD-AE194FA25409}" type="presParOf" srcId="{EF2D1555-1CA1-4F4D-BCCB-EDA0B8D74692}" destId="{C44AEBD9-003F-49D0-874D-6424129DB255}" srcOrd="0" destOrd="0" presId="urn:microsoft.com/office/officeart/2005/8/layout/chevron2"/>
    <dgm:cxn modelId="{7C2AFE68-AC4A-4FA9-9A86-742EB66772B7}" type="presParOf" srcId="{C44AEBD9-003F-49D0-874D-6424129DB255}" destId="{4F73A94E-E76B-4EBB-B890-A6BEE5F975EB}" srcOrd="0" destOrd="0" presId="urn:microsoft.com/office/officeart/2005/8/layout/chevron2"/>
    <dgm:cxn modelId="{E72B34FD-5051-4E35-B1E1-D754347F5C01}" type="presParOf" srcId="{C44AEBD9-003F-49D0-874D-6424129DB255}" destId="{08422517-697D-43A8-AB4E-957DA24CD314}" srcOrd="1" destOrd="0" presId="urn:microsoft.com/office/officeart/2005/8/layout/chevron2"/>
    <dgm:cxn modelId="{CF75B1D0-F3C9-4C19-9477-D2616E8869EA}" type="presParOf" srcId="{EF2D1555-1CA1-4F4D-BCCB-EDA0B8D74692}" destId="{F5F2A5D5-7A20-4010-BEB4-6DBB521E9C9C}" srcOrd="1" destOrd="0" presId="urn:microsoft.com/office/officeart/2005/8/layout/chevron2"/>
    <dgm:cxn modelId="{C76C1208-DF98-48D7-806B-7F8ACB293BEF}" type="presParOf" srcId="{EF2D1555-1CA1-4F4D-BCCB-EDA0B8D74692}" destId="{0EA905DE-95B1-4AAC-A919-3E80D8BB0508}" srcOrd="2" destOrd="0" presId="urn:microsoft.com/office/officeart/2005/8/layout/chevron2"/>
    <dgm:cxn modelId="{1DB35080-7AC8-4294-B93B-6CF377662F9A}" type="presParOf" srcId="{0EA905DE-95B1-4AAC-A919-3E80D8BB0508}" destId="{83AAE79B-9242-4B52-BBE7-EEBA51C3F098}" srcOrd="0" destOrd="0" presId="urn:microsoft.com/office/officeart/2005/8/layout/chevron2"/>
    <dgm:cxn modelId="{E75414B7-3211-4279-AFD9-09C1829EFD25}" type="presParOf" srcId="{0EA905DE-95B1-4AAC-A919-3E80D8BB0508}" destId="{C083DF66-F5B8-4BF8-8846-2E1EEE204E34}" srcOrd="1" destOrd="0" presId="urn:microsoft.com/office/officeart/2005/8/layout/chevron2"/>
    <dgm:cxn modelId="{F6486F0D-2AE4-420E-8CC7-E54601399626}" type="presParOf" srcId="{EF2D1555-1CA1-4F4D-BCCB-EDA0B8D74692}" destId="{BEAFA0DE-4EC9-420E-9710-DEB7714F9423}" srcOrd="3" destOrd="0" presId="urn:microsoft.com/office/officeart/2005/8/layout/chevron2"/>
    <dgm:cxn modelId="{62F5A841-A506-41EC-B875-282FE19E1877}" type="presParOf" srcId="{EF2D1555-1CA1-4F4D-BCCB-EDA0B8D74692}" destId="{9E5E9AAC-9FCC-4B8F-A4B0-C4E069A825D5}" srcOrd="4" destOrd="0" presId="urn:microsoft.com/office/officeart/2005/8/layout/chevron2"/>
    <dgm:cxn modelId="{609C0218-150C-4585-8BC3-6128DDC49BF1}" type="presParOf" srcId="{9E5E9AAC-9FCC-4B8F-A4B0-C4E069A825D5}" destId="{7B27D799-022E-4125-8C30-AF512EAFE457}" srcOrd="0" destOrd="0" presId="urn:microsoft.com/office/officeart/2005/8/layout/chevron2"/>
    <dgm:cxn modelId="{3BC93F25-76D6-4740-B4B5-0F1318C3C114}" type="presParOf" srcId="{9E5E9AAC-9FCC-4B8F-A4B0-C4E069A825D5}" destId="{806CCDBC-7D99-4E3D-A963-FD91482E3A93}" srcOrd="1" destOrd="0" presId="urn:microsoft.com/office/officeart/2005/8/layout/chevron2"/>
    <dgm:cxn modelId="{3F68B4D2-8362-40A2-845F-4BD836A56FD7}" type="presParOf" srcId="{EF2D1555-1CA1-4F4D-BCCB-EDA0B8D74692}" destId="{044A3DE7-8B7D-4283-BED9-0202CD49D313}" srcOrd="5" destOrd="0" presId="urn:microsoft.com/office/officeart/2005/8/layout/chevron2"/>
    <dgm:cxn modelId="{0E959761-544A-4B20-B20A-EB5B81D09DA9}" type="presParOf" srcId="{EF2D1555-1CA1-4F4D-BCCB-EDA0B8D74692}" destId="{8AD83AAF-07C3-4BFD-B74A-6DD2AF371952}" srcOrd="6" destOrd="0" presId="urn:microsoft.com/office/officeart/2005/8/layout/chevron2"/>
    <dgm:cxn modelId="{A0126DC2-E3E4-4F42-98A4-2E6E61FB3E48}" type="presParOf" srcId="{8AD83AAF-07C3-4BFD-B74A-6DD2AF371952}" destId="{3E6368E0-9CBB-49B8-A185-E61B07EC842A}" srcOrd="0" destOrd="0" presId="urn:microsoft.com/office/officeart/2005/8/layout/chevron2"/>
    <dgm:cxn modelId="{3E8C75A1-F5AF-42D7-8874-085A08A565EF}" type="presParOf" srcId="{8AD83AAF-07C3-4BFD-B74A-6DD2AF371952}" destId="{17F3461F-2962-484B-BCE0-CE6598CF375C}" srcOrd="1" destOrd="0" presId="urn:microsoft.com/office/officeart/2005/8/layout/chevron2"/>
    <dgm:cxn modelId="{59F942EF-4D1F-4E9A-B7D4-7D0B762E1CC7}" type="presParOf" srcId="{EF2D1555-1CA1-4F4D-BCCB-EDA0B8D74692}" destId="{CCD4EBBF-3818-4602-B94B-52164453CB0E}" srcOrd="7" destOrd="0" presId="urn:microsoft.com/office/officeart/2005/8/layout/chevron2"/>
    <dgm:cxn modelId="{5A8EBAA1-5B6C-4AFD-B793-08002041846E}" type="presParOf" srcId="{EF2D1555-1CA1-4F4D-BCCB-EDA0B8D74692}" destId="{183CB7C4-27A9-43D0-903C-DA0B23AD98A5}" srcOrd="8" destOrd="0" presId="urn:microsoft.com/office/officeart/2005/8/layout/chevron2"/>
    <dgm:cxn modelId="{25544BE3-7F6D-4DDB-9802-D1A323A446D9}" type="presParOf" srcId="{183CB7C4-27A9-43D0-903C-DA0B23AD98A5}" destId="{30CE8286-1F5F-4D3E-9505-1479752F8B3B}" srcOrd="0" destOrd="0" presId="urn:microsoft.com/office/officeart/2005/8/layout/chevron2"/>
    <dgm:cxn modelId="{FFCEB486-39BD-4D64-A3FF-20B90D6D6BBA}" type="presParOf" srcId="{183CB7C4-27A9-43D0-903C-DA0B23AD98A5}" destId="{12125B79-AE5D-4F9D-97FC-A90381A3CEE0}" srcOrd="1" destOrd="0" presId="urn:microsoft.com/office/officeart/2005/8/layout/chevron2"/>
    <dgm:cxn modelId="{8D64EB38-BF02-4E86-9E37-25A026E76C2C}" type="presParOf" srcId="{EF2D1555-1CA1-4F4D-BCCB-EDA0B8D74692}" destId="{EA7DBC02-F1AA-4091-9464-64A8FD78CF88}" srcOrd="9" destOrd="0" presId="urn:microsoft.com/office/officeart/2005/8/layout/chevron2"/>
    <dgm:cxn modelId="{8AB63D43-E9C4-4AF7-81BD-169B13E7586D}" type="presParOf" srcId="{EF2D1555-1CA1-4F4D-BCCB-EDA0B8D74692}" destId="{03BBB85E-3EDE-4D06-8DBD-FBD6F59EE625}" srcOrd="10" destOrd="0" presId="urn:microsoft.com/office/officeart/2005/8/layout/chevron2"/>
    <dgm:cxn modelId="{AA3DC15E-718E-4FEC-BF7D-7307562EE122}" type="presParOf" srcId="{03BBB85E-3EDE-4D06-8DBD-FBD6F59EE625}" destId="{A1BE8FBA-6B52-4F26-80F3-86FEB577098F}" srcOrd="0" destOrd="0" presId="urn:microsoft.com/office/officeart/2005/8/layout/chevron2"/>
    <dgm:cxn modelId="{5D607B30-78CA-4A7D-83D0-1DC7728A855C}" type="presParOf" srcId="{03BBB85E-3EDE-4D06-8DBD-FBD6F59EE625}" destId="{571AFB03-5AFC-4184-80FA-8FD936818C3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88EE80-C56D-42BF-A6FA-72282CF9F6A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12800A-03E2-42F8-A9CD-40B34B36D103}">
      <dgm:prSet phldrT="[Текст]"/>
      <dgm:spPr/>
      <dgm:t>
        <a:bodyPr/>
        <a:lstStyle/>
        <a:p>
          <a:r>
            <a:rPr lang="ru-RU" dirty="0" smtClean="0"/>
            <a:t>Тестовые задания</a:t>
          </a:r>
          <a:endParaRPr lang="ru-RU" dirty="0"/>
        </a:p>
      </dgm:t>
    </dgm:pt>
    <dgm:pt modelId="{EBAAB043-532A-48CA-81ED-DF8E3BA69C97}" type="parTrans" cxnId="{63ADB0C6-BE77-4849-A967-A851FCD5D21E}">
      <dgm:prSet/>
      <dgm:spPr/>
      <dgm:t>
        <a:bodyPr/>
        <a:lstStyle/>
        <a:p>
          <a:endParaRPr lang="ru-RU"/>
        </a:p>
      </dgm:t>
    </dgm:pt>
    <dgm:pt modelId="{D1BE46F4-5345-4792-96F5-79C77DFD301D}" type="sibTrans" cxnId="{63ADB0C6-BE77-4849-A967-A851FCD5D21E}">
      <dgm:prSet/>
      <dgm:spPr/>
      <dgm:t>
        <a:bodyPr/>
        <a:lstStyle/>
        <a:p>
          <a:endParaRPr lang="ru-RU"/>
        </a:p>
      </dgm:t>
    </dgm:pt>
    <dgm:pt modelId="{694295FB-AD60-47F4-B001-16F979EEE9F8}">
      <dgm:prSet phldrT="[Текст]"/>
      <dgm:spPr/>
      <dgm:t>
        <a:bodyPr/>
        <a:lstStyle/>
        <a:p>
          <a:r>
            <a:rPr lang="ru-RU" dirty="0" smtClean="0"/>
            <a:t>Открытого типа</a:t>
          </a:r>
          <a:endParaRPr lang="ru-RU" dirty="0"/>
        </a:p>
      </dgm:t>
    </dgm:pt>
    <dgm:pt modelId="{993DA1E1-E986-411E-8E21-5EE72B957664}" type="parTrans" cxnId="{C8F40FBA-2134-4B78-96CB-906CB56D055B}">
      <dgm:prSet/>
      <dgm:spPr/>
      <dgm:t>
        <a:bodyPr/>
        <a:lstStyle/>
        <a:p>
          <a:endParaRPr lang="ru-RU"/>
        </a:p>
      </dgm:t>
    </dgm:pt>
    <dgm:pt modelId="{07BAC23A-D71E-449C-A80D-471963DB6969}" type="sibTrans" cxnId="{C8F40FBA-2134-4B78-96CB-906CB56D055B}">
      <dgm:prSet/>
      <dgm:spPr/>
      <dgm:t>
        <a:bodyPr/>
        <a:lstStyle/>
        <a:p>
          <a:endParaRPr lang="ru-RU"/>
        </a:p>
      </dgm:t>
    </dgm:pt>
    <dgm:pt modelId="{5A8CB905-059A-40B0-B7B2-3CA251AA78A6}">
      <dgm:prSet phldrT="[Текст]"/>
      <dgm:spPr/>
      <dgm:t>
        <a:bodyPr/>
        <a:lstStyle/>
        <a:p>
          <a:r>
            <a:rPr lang="ru-RU" dirty="0" smtClean="0"/>
            <a:t>Закрытого типа</a:t>
          </a:r>
          <a:endParaRPr lang="ru-RU" dirty="0"/>
        </a:p>
      </dgm:t>
    </dgm:pt>
    <dgm:pt modelId="{CED81EDD-2871-4275-AC22-007D27690868}" type="parTrans" cxnId="{F519FFB2-C479-481A-AB27-6E898A005B6F}">
      <dgm:prSet/>
      <dgm:spPr/>
      <dgm:t>
        <a:bodyPr/>
        <a:lstStyle/>
        <a:p>
          <a:endParaRPr lang="ru-RU"/>
        </a:p>
      </dgm:t>
    </dgm:pt>
    <dgm:pt modelId="{24F94B9C-6696-4135-8859-3B85CCC667C4}" type="sibTrans" cxnId="{F519FFB2-C479-481A-AB27-6E898A005B6F}">
      <dgm:prSet/>
      <dgm:spPr/>
      <dgm:t>
        <a:bodyPr/>
        <a:lstStyle/>
        <a:p>
          <a:endParaRPr lang="ru-RU"/>
        </a:p>
      </dgm:t>
    </dgm:pt>
    <dgm:pt modelId="{0732E92D-02F7-48E2-80EA-273C442D4EAA}" type="pres">
      <dgm:prSet presAssocID="{9288EE80-C56D-42BF-A6FA-72282CF9F6A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E6E4015-1040-4728-B11F-5FE78E43FCED}" type="pres">
      <dgm:prSet presAssocID="{7F12800A-03E2-42F8-A9CD-40B34B36D103}" presName="hierRoot1" presStyleCnt="0"/>
      <dgm:spPr/>
    </dgm:pt>
    <dgm:pt modelId="{886EC227-3D56-4C2D-A569-464B2E55516C}" type="pres">
      <dgm:prSet presAssocID="{7F12800A-03E2-42F8-A9CD-40B34B36D103}" presName="composite" presStyleCnt="0"/>
      <dgm:spPr/>
    </dgm:pt>
    <dgm:pt modelId="{46AEC036-754D-47B7-B129-18161460DB78}" type="pres">
      <dgm:prSet presAssocID="{7F12800A-03E2-42F8-A9CD-40B34B36D103}" presName="background" presStyleLbl="node0" presStyleIdx="0" presStyleCnt="1"/>
      <dgm:spPr/>
    </dgm:pt>
    <dgm:pt modelId="{EAF68F45-A6FF-44DF-97C1-ED1F1FDD9AB2}" type="pres">
      <dgm:prSet presAssocID="{7F12800A-03E2-42F8-A9CD-40B34B36D103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1E1894F-2E10-4D26-B4B2-C6E29CE80250}" type="pres">
      <dgm:prSet presAssocID="{7F12800A-03E2-42F8-A9CD-40B34B36D103}" presName="hierChild2" presStyleCnt="0"/>
      <dgm:spPr/>
    </dgm:pt>
    <dgm:pt modelId="{9BFF5EA7-E6DF-46CE-A41B-975638D7535C}" type="pres">
      <dgm:prSet presAssocID="{993DA1E1-E986-411E-8E21-5EE72B957664}" presName="Name10" presStyleLbl="parChTrans1D2" presStyleIdx="0" presStyleCnt="2"/>
      <dgm:spPr/>
      <dgm:t>
        <a:bodyPr/>
        <a:lstStyle/>
        <a:p>
          <a:endParaRPr lang="ru-RU"/>
        </a:p>
      </dgm:t>
    </dgm:pt>
    <dgm:pt modelId="{4047F55D-6B47-4E56-A6F9-B17FF91D887C}" type="pres">
      <dgm:prSet presAssocID="{694295FB-AD60-47F4-B001-16F979EEE9F8}" presName="hierRoot2" presStyleCnt="0"/>
      <dgm:spPr/>
    </dgm:pt>
    <dgm:pt modelId="{872693E8-4B2F-4249-8508-05892790DA16}" type="pres">
      <dgm:prSet presAssocID="{694295FB-AD60-47F4-B001-16F979EEE9F8}" presName="composite2" presStyleCnt="0"/>
      <dgm:spPr/>
    </dgm:pt>
    <dgm:pt modelId="{03CC16A8-5810-49DC-8D90-B00236A0CC3A}" type="pres">
      <dgm:prSet presAssocID="{694295FB-AD60-47F4-B001-16F979EEE9F8}" presName="background2" presStyleLbl="node2" presStyleIdx="0" presStyleCnt="2"/>
      <dgm:spPr/>
    </dgm:pt>
    <dgm:pt modelId="{A470EB1A-C860-4FE7-9FA6-F86677633AF0}" type="pres">
      <dgm:prSet presAssocID="{694295FB-AD60-47F4-B001-16F979EEE9F8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CD9929D-9ABD-4FE9-8811-C512318F6227}" type="pres">
      <dgm:prSet presAssocID="{694295FB-AD60-47F4-B001-16F979EEE9F8}" presName="hierChild3" presStyleCnt="0"/>
      <dgm:spPr/>
    </dgm:pt>
    <dgm:pt modelId="{DA6701F8-7D9A-4579-8D70-C3833D9CB391}" type="pres">
      <dgm:prSet presAssocID="{CED81EDD-2871-4275-AC22-007D27690868}" presName="Name10" presStyleLbl="parChTrans1D2" presStyleIdx="1" presStyleCnt="2"/>
      <dgm:spPr/>
      <dgm:t>
        <a:bodyPr/>
        <a:lstStyle/>
        <a:p>
          <a:endParaRPr lang="ru-RU"/>
        </a:p>
      </dgm:t>
    </dgm:pt>
    <dgm:pt modelId="{8CEF07D2-0FB5-46EE-86E6-2ED0E5CC4283}" type="pres">
      <dgm:prSet presAssocID="{5A8CB905-059A-40B0-B7B2-3CA251AA78A6}" presName="hierRoot2" presStyleCnt="0"/>
      <dgm:spPr/>
    </dgm:pt>
    <dgm:pt modelId="{E813D2D3-1DFC-4A0E-AF9E-13C638A89C8B}" type="pres">
      <dgm:prSet presAssocID="{5A8CB905-059A-40B0-B7B2-3CA251AA78A6}" presName="composite2" presStyleCnt="0"/>
      <dgm:spPr/>
    </dgm:pt>
    <dgm:pt modelId="{A71DE979-7D23-4D43-8B78-096AD03D13D3}" type="pres">
      <dgm:prSet presAssocID="{5A8CB905-059A-40B0-B7B2-3CA251AA78A6}" presName="background2" presStyleLbl="node2" presStyleIdx="1" presStyleCnt="2"/>
      <dgm:spPr/>
    </dgm:pt>
    <dgm:pt modelId="{F536F3F0-DB49-4E78-B79C-70CF113829AC}" type="pres">
      <dgm:prSet presAssocID="{5A8CB905-059A-40B0-B7B2-3CA251AA78A6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8FAE64-F0BD-4F0B-81A0-26DE6E266715}" type="pres">
      <dgm:prSet presAssocID="{5A8CB905-059A-40B0-B7B2-3CA251AA78A6}" presName="hierChild3" presStyleCnt="0"/>
      <dgm:spPr/>
    </dgm:pt>
  </dgm:ptLst>
  <dgm:cxnLst>
    <dgm:cxn modelId="{FF259AFF-4E01-467A-8C0C-6D9785A9BFD8}" type="presOf" srcId="{694295FB-AD60-47F4-B001-16F979EEE9F8}" destId="{A470EB1A-C860-4FE7-9FA6-F86677633AF0}" srcOrd="0" destOrd="0" presId="urn:microsoft.com/office/officeart/2005/8/layout/hierarchy1"/>
    <dgm:cxn modelId="{841A3772-713B-4B2F-AA63-9963C06F9D8D}" type="presOf" srcId="{CED81EDD-2871-4275-AC22-007D27690868}" destId="{DA6701F8-7D9A-4579-8D70-C3833D9CB391}" srcOrd="0" destOrd="0" presId="urn:microsoft.com/office/officeart/2005/8/layout/hierarchy1"/>
    <dgm:cxn modelId="{D962DF75-4365-4AD4-95C4-839C498A919D}" type="presOf" srcId="{7F12800A-03E2-42F8-A9CD-40B34B36D103}" destId="{EAF68F45-A6FF-44DF-97C1-ED1F1FDD9AB2}" srcOrd="0" destOrd="0" presId="urn:microsoft.com/office/officeart/2005/8/layout/hierarchy1"/>
    <dgm:cxn modelId="{C8F40FBA-2134-4B78-96CB-906CB56D055B}" srcId="{7F12800A-03E2-42F8-A9CD-40B34B36D103}" destId="{694295FB-AD60-47F4-B001-16F979EEE9F8}" srcOrd="0" destOrd="0" parTransId="{993DA1E1-E986-411E-8E21-5EE72B957664}" sibTransId="{07BAC23A-D71E-449C-A80D-471963DB6969}"/>
    <dgm:cxn modelId="{F519FFB2-C479-481A-AB27-6E898A005B6F}" srcId="{7F12800A-03E2-42F8-A9CD-40B34B36D103}" destId="{5A8CB905-059A-40B0-B7B2-3CA251AA78A6}" srcOrd="1" destOrd="0" parTransId="{CED81EDD-2871-4275-AC22-007D27690868}" sibTransId="{24F94B9C-6696-4135-8859-3B85CCC667C4}"/>
    <dgm:cxn modelId="{C7913CD5-A888-4D2D-9FF6-3E72CFC48EF8}" type="presOf" srcId="{9288EE80-C56D-42BF-A6FA-72282CF9F6A2}" destId="{0732E92D-02F7-48E2-80EA-273C442D4EAA}" srcOrd="0" destOrd="0" presId="urn:microsoft.com/office/officeart/2005/8/layout/hierarchy1"/>
    <dgm:cxn modelId="{63ADB0C6-BE77-4849-A967-A851FCD5D21E}" srcId="{9288EE80-C56D-42BF-A6FA-72282CF9F6A2}" destId="{7F12800A-03E2-42F8-A9CD-40B34B36D103}" srcOrd="0" destOrd="0" parTransId="{EBAAB043-532A-48CA-81ED-DF8E3BA69C97}" sibTransId="{D1BE46F4-5345-4792-96F5-79C77DFD301D}"/>
    <dgm:cxn modelId="{38D1B763-9AE4-4757-97EF-ED6E3FD286D9}" type="presOf" srcId="{5A8CB905-059A-40B0-B7B2-3CA251AA78A6}" destId="{F536F3F0-DB49-4E78-B79C-70CF113829AC}" srcOrd="0" destOrd="0" presId="urn:microsoft.com/office/officeart/2005/8/layout/hierarchy1"/>
    <dgm:cxn modelId="{EC3783BF-FEEA-4429-8B63-4286A031A70A}" type="presOf" srcId="{993DA1E1-E986-411E-8E21-5EE72B957664}" destId="{9BFF5EA7-E6DF-46CE-A41B-975638D7535C}" srcOrd="0" destOrd="0" presId="urn:microsoft.com/office/officeart/2005/8/layout/hierarchy1"/>
    <dgm:cxn modelId="{72D03971-2D88-42BB-B511-3004025B25EF}" type="presParOf" srcId="{0732E92D-02F7-48E2-80EA-273C442D4EAA}" destId="{8E6E4015-1040-4728-B11F-5FE78E43FCED}" srcOrd="0" destOrd="0" presId="urn:microsoft.com/office/officeart/2005/8/layout/hierarchy1"/>
    <dgm:cxn modelId="{2B0A70F8-E298-408B-8FD8-BBA87E177D1F}" type="presParOf" srcId="{8E6E4015-1040-4728-B11F-5FE78E43FCED}" destId="{886EC227-3D56-4C2D-A569-464B2E55516C}" srcOrd="0" destOrd="0" presId="urn:microsoft.com/office/officeart/2005/8/layout/hierarchy1"/>
    <dgm:cxn modelId="{9BB486E6-3613-46AE-9437-ED6C38F88AC0}" type="presParOf" srcId="{886EC227-3D56-4C2D-A569-464B2E55516C}" destId="{46AEC036-754D-47B7-B129-18161460DB78}" srcOrd="0" destOrd="0" presId="urn:microsoft.com/office/officeart/2005/8/layout/hierarchy1"/>
    <dgm:cxn modelId="{107F36B2-2002-4A97-B0AA-D63DC7DD4FB1}" type="presParOf" srcId="{886EC227-3D56-4C2D-A569-464B2E55516C}" destId="{EAF68F45-A6FF-44DF-97C1-ED1F1FDD9AB2}" srcOrd="1" destOrd="0" presId="urn:microsoft.com/office/officeart/2005/8/layout/hierarchy1"/>
    <dgm:cxn modelId="{2BBD12B2-CFE1-4949-96B3-3C047A561822}" type="presParOf" srcId="{8E6E4015-1040-4728-B11F-5FE78E43FCED}" destId="{71E1894F-2E10-4D26-B4B2-C6E29CE80250}" srcOrd="1" destOrd="0" presId="urn:microsoft.com/office/officeart/2005/8/layout/hierarchy1"/>
    <dgm:cxn modelId="{D0A90C67-1795-4B3F-81F7-DE9B17B6E3C1}" type="presParOf" srcId="{71E1894F-2E10-4D26-B4B2-C6E29CE80250}" destId="{9BFF5EA7-E6DF-46CE-A41B-975638D7535C}" srcOrd="0" destOrd="0" presId="urn:microsoft.com/office/officeart/2005/8/layout/hierarchy1"/>
    <dgm:cxn modelId="{F60D7AED-2CA4-4DD4-8098-A7E343EFADCC}" type="presParOf" srcId="{71E1894F-2E10-4D26-B4B2-C6E29CE80250}" destId="{4047F55D-6B47-4E56-A6F9-B17FF91D887C}" srcOrd="1" destOrd="0" presId="urn:microsoft.com/office/officeart/2005/8/layout/hierarchy1"/>
    <dgm:cxn modelId="{F234F421-5E55-45CE-978B-81FCB57FB8A1}" type="presParOf" srcId="{4047F55D-6B47-4E56-A6F9-B17FF91D887C}" destId="{872693E8-4B2F-4249-8508-05892790DA16}" srcOrd="0" destOrd="0" presId="urn:microsoft.com/office/officeart/2005/8/layout/hierarchy1"/>
    <dgm:cxn modelId="{8376CD43-3B88-45BA-9349-74C09D1B1977}" type="presParOf" srcId="{872693E8-4B2F-4249-8508-05892790DA16}" destId="{03CC16A8-5810-49DC-8D90-B00236A0CC3A}" srcOrd="0" destOrd="0" presId="urn:microsoft.com/office/officeart/2005/8/layout/hierarchy1"/>
    <dgm:cxn modelId="{075C49D9-BD4C-40B1-9DB7-139FA17D8CCC}" type="presParOf" srcId="{872693E8-4B2F-4249-8508-05892790DA16}" destId="{A470EB1A-C860-4FE7-9FA6-F86677633AF0}" srcOrd="1" destOrd="0" presId="urn:microsoft.com/office/officeart/2005/8/layout/hierarchy1"/>
    <dgm:cxn modelId="{A1015607-274C-4035-A749-714BCCCA5077}" type="presParOf" srcId="{4047F55D-6B47-4E56-A6F9-B17FF91D887C}" destId="{1CD9929D-9ABD-4FE9-8811-C512318F6227}" srcOrd="1" destOrd="0" presId="urn:microsoft.com/office/officeart/2005/8/layout/hierarchy1"/>
    <dgm:cxn modelId="{A2B751D4-720A-43E7-84F0-66F5767B70C6}" type="presParOf" srcId="{71E1894F-2E10-4D26-B4B2-C6E29CE80250}" destId="{DA6701F8-7D9A-4579-8D70-C3833D9CB391}" srcOrd="2" destOrd="0" presId="urn:microsoft.com/office/officeart/2005/8/layout/hierarchy1"/>
    <dgm:cxn modelId="{50F576D1-6E17-4306-865A-32ABDCD76D7A}" type="presParOf" srcId="{71E1894F-2E10-4D26-B4B2-C6E29CE80250}" destId="{8CEF07D2-0FB5-46EE-86E6-2ED0E5CC4283}" srcOrd="3" destOrd="0" presId="urn:microsoft.com/office/officeart/2005/8/layout/hierarchy1"/>
    <dgm:cxn modelId="{362183CC-2BC0-49CB-A423-03FC0E69719E}" type="presParOf" srcId="{8CEF07D2-0FB5-46EE-86E6-2ED0E5CC4283}" destId="{E813D2D3-1DFC-4A0E-AF9E-13C638A89C8B}" srcOrd="0" destOrd="0" presId="urn:microsoft.com/office/officeart/2005/8/layout/hierarchy1"/>
    <dgm:cxn modelId="{D72CADB0-F1B0-44E8-8FE8-49DDBBF10261}" type="presParOf" srcId="{E813D2D3-1DFC-4A0E-AF9E-13C638A89C8B}" destId="{A71DE979-7D23-4D43-8B78-096AD03D13D3}" srcOrd="0" destOrd="0" presId="urn:microsoft.com/office/officeart/2005/8/layout/hierarchy1"/>
    <dgm:cxn modelId="{52609C28-A2BD-4A88-8CC6-F95815993A0E}" type="presParOf" srcId="{E813D2D3-1DFC-4A0E-AF9E-13C638A89C8B}" destId="{F536F3F0-DB49-4E78-B79C-70CF113829AC}" srcOrd="1" destOrd="0" presId="urn:microsoft.com/office/officeart/2005/8/layout/hierarchy1"/>
    <dgm:cxn modelId="{A2C2CD29-F2EF-4A3C-B631-6EAA9FF80B43}" type="presParOf" srcId="{8CEF07D2-0FB5-46EE-86E6-2ED0E5CC4283}" destId="{958FAE64-F0BD-4F0B-81A0-26DE6E26671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B15928-023A-4B95-9D57-857985CC6FB4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3DC7FC-8CF1-4EA9-8BC1-F0D6338386A4}">
      <dgm:prSet phldrT="[Текст]"/>
      <dgm:spPr/>
      <dgm:t>
        <a:bodyPr/>
        <a:lstStyle/>
        <a:p>
          <a:r>
            <a:rPr lang="ru-RU" b="1" dirty="0" smtClean="0"/>
            <a:t>на формулирование самим тестируемым дополнения</a:t>
          </a:r>
          <a:endParaRPr lang="ru-RU" b="1" dirty="0"/>
        </a:p>
      </dgm:t>
    </dgm:pt>
    <dgm:pt modelId="{686ECE4C-C510-4C79-9A9F-104F054C3B7C}" type="parTrans" cxnId="{1B98FFA7-AAA3-4EA5-9523-E934DC35DC26}">
      <dgm:prSet/>
      <dgm:spPr/>
      <dgm:t>
        <a:bodyPr/>
        <a:lstStyle/>
        <a:p>
          <a:endParaRPr lang="ru-RU"/>
        </a:p>
      </dgm:t>
    </dgm:pt>
    <dgm:pt modelId="{AD7F4483-3434-4BEF-BB2A-3FC51B46E19E}" type="sibTrans" cxnId="{1B98FFA7-AAA3-4EA5-9523-E934DC35DC26}">
      <dgm:prSet/>
      <dgm:spPr/>
      <dgm:t>
        <a:bodyPr/>
        <a:lstStyle/>
        <a:p>
          <a:endParaRPr lang="ru-RU"/>
        </a:p>
      </dgm:t>
    </dgm:pt>
    <dgm:pt modelId="{D11A150C-F02F-4DFE-B66D-D5CC3DFB4BDE}">
      <dgm:prSet phldrT="[Текст]"/>
      <dgm:spPr/>
      <dgm:t>
        <a:bodyPr/>
        <a:lstStyle/>
        <a:p>
          <a:r>
            <a:rPr lang="ru-RU" dirty="0" smtClean="0"/>
            <a:t> </a:t>
          </a:r>
          <a:r>
            <a:rPr lang="ru-RU" b="1" dirty="0" smtClean="0"/>
            <a:t>на свободное изложение</a:t>
          </a:r>
          <a:endParaRPr lang="ru-RU" b="1" dirty="0"/>
        </a:p>
      </dgm:t>
    </dgm:pt>
    <dgm:pt modelId="{3C18731D-7A22-48C9-BD31-2C66864CB293}" type="parTrans" cxnId="{ED57A787-951D-4544-BE27-41A1FD0BF795}">
      <dgm:prSet/>
      <dgm:spPr/>
      <dgm:t>
        <a:bodyPr/>
        <a:lstStyle/>
        <a:p>
          <a:endParaRPr lang="ru-RU"/>
        </a:p>
      </dgm:t>
    </dgm:pt>
    <dgm:pt modelId="{5CDE15D2-CA70-4F7D-8811-89385037C3B4}" type="sibTrans" cxnId="{ED57A787-951D-4544-BE27-41A1FD0BF795}">
      <dgm:prSet/>
      <dgm:spPr/>
      <dgm:t>
        <a:bodyPr/>
        <a:lstStyle/>
        <a:p>
          <a:endParaRPr lang="ru-RU"/>
        </a:p>
      </dgm:t>
    </dgm:pt>
    <dgm:pt modelId="{86E796DE-714B-463F-B78B-18D2126BE2AC}" type="pres">
      <dgm:prSet presAssocID="{85B15928-023A-4B95-9D57-857985CC6FB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68325D-0948-4741-BA48-23B2982D7729}" type="pres">
      <dgm:prSet presAssocID="{2F3DC7FC-8CF1-4EA9-8BC1-F0D6338386A4}" presName="circle1" presStyleLbl="node1" presStyleIdx="0" presStyleCnt="2"/>
      <dgm:spPr/>
    </dgm:pt>
    <dgm:pt modelId="{A0A40580-C538-428E-8163-E6255456C8A8}" type="pres">
      <dgm:prSet presAssocID="{2F3DC7FC-8CF1-4EA9-8BC1-F0D6338386A4}" presName="space" presStyleCnt="0"/>
      <dgm:spPr/>
    </dgm:pt>
    <dgm:pt modelId="{92FCACBE-EBA5-40D4-955A-9FE550F1AA50}" type="pres">
      <dgm:prSet presAssocID="{2F3DC7FC-8CF1-4EA9-8BC1-F0D6338386A4}" presName="rect1" presStyleLbl="alignAcc1" presStyleIdx="0" presStyleCnt="2"/>
      <dgm:spPr/>
      <dgm:t>
        <a:bodyPr/>
        <a:lstStyle/>
        <a:p>
          <a:endParaRPr lang="ru-RU"/>
        </a:p>
      </dgm:t>
    </dgm:pt>
    <dgm:pt modelId="{1F53C1DF-15A5-4EC4-A582-4C5638BC6514}" type="pres">
      <dgm:prSet presAssocID="{D11A150C-F02F-4DFE-B66D-D5CC3DFB4BDE}" presName="vertSpace2" presStyleLbl="node1" presStyleIdx="0" presStyleCnt="2"/>
      <dgm:spPr/>
    </dgm:pt>
    <dgm:pt modelId="{7E152E11-18C0-479A-84F4-266CFD1BFC4A}" type="pres">
      <dgm:prSet presAssocID="{D11A150C-F02F-4DFE-B66D-D5CC3DFB4BDE}" presName="circle2" presStyleLbl="node1" presStyleIdx="1" presStyleCnt="2"/>
      <dgm:spPr/>
    </dgm:pt>
    <dgm:pt modelId="{89E4C020-FD25-447C-9B7E-7E55925E8B13}" type="pres">
      <dgm:prSet presAssocID="{D11A150C-F02F-4DFE-B66D-D5CC3DFB4BDE}" presName="rect2" presStyleLbl="alignAcc1" presStyleIdx="1" presStyleCnt="2"/>
      <dgm:spPr/>
      <dgm:t>
        <a:bodyPr/>
        <a:lstStyle/>
        <a:p>
          <a:endParaRPr lang="ru-RU"/>
        </a:p>
      </dgm:t>
    </dgm:pt>
    <dgm:pt modelId="{80996118-A193-43AF-BDA8-30FBB8D75C0A}" type="pres">
      <dgm:prSet presAssocID="{2F3DC7FC-8CF1-4EA9-8BC1-F0D6338386A4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1BCE15-AA6F-4129-B520-EBE1A242BF4C}" type="pres">
      <dgm:prSet presAssocID="{D11A150C-F02F-4DFE-B66D-D5CC3DFB4BDE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634B0A3-77F8-408D-A2AC-AB5FA776B720}" type="presOf" srcId="{2F3DC7FC-8CF1-4EA9-8BC1-F0D6338386A4}" destId="{92FCACBE-EBA5-40D4-955A-9FE550F1AA50}" srcOrd="0" destOrd="0" presId="urn:microsoft.com/office/officeart/2005/8/layout/target3"/>
    <dgm:cxn modelId="{D021B74B-6192-4221-8114-E8F88D69C1E4}" type="presOf" srcId="{D11A150C-F02F-4DFE-B66D-D5CC3DFB4BDE}" destId="{091BCE15-AA6F-4129-B520-EBE1A242BF4C}" srcOrd="1" destOrd="0" presId="urn:microsoft.com/office/officeart/2005/8/layout/target3"/>
    <dgm:cxn modelId="{B0B9C8A9-3183-4EB4-8D0C-29C87A1961D1}" type="presOf" srcId="{2F3DC7FC-8CF1-4EA9-8BC1-F0D6338386A4}" destId="{80996118-A193-43AF-BDA8-30FBB8D75C0A}" srcOrd="1" destOrd="0" presId="urn:microsoft.com/office/officeart/2005/8/layout/target3"/>
    <dgm:cxn modelId="{57217073-DBC0-4677-BC3B-7C187C196646}" type="presOf" srcId="{85B15928-023A-4B95-9D57-857985CC6FB4}" destId="{86E796DE-714B-463F-B78B-18D2126BE2AC}" srcOrd="0" destOrd="0" presId="urn:microsoft.com/office/officeart/2005/8/layout/target3"/>
    <dgm:cxn modelId="{1B98FFA7-AAA3-4EA5-9523-E934DC35DC26}" srcId="{85B15928-023A-4B95-9D57-857985CC6FB4}" destId="{2F3DC7FC-8CF1-4EA9-8BC1-F0D6338386A4}" srcOrd="0" destOrd="0" parTransId="{686ECE4C-C510-4C79-9A9F-104F054C3B7C}" sibTransId="{AD7F4483-3434-4BEF-BB2A-3FC51B46E19E}"/>
    <dgm:cxn modelId="{A8122E6A-5A10-4C04-BEA2-793AFA772C3E}" type="presOf" srcId="{D11A150C-F02F-4DFE-B66D-D5CC3DFB4BDE}" destId="{89E4C020-FD25-447C-9B7E-7E55925E8B13}" srcOrd="0" destOrd="0" presId="urn:microsoft.com/office/officeart/2005/8/layout/target3"/>
    <dgm:cxn modelId="{ED57A787-951D-4544-BE27-41A1FD0BF795}" srcId="{85B15928-023A-4B95-9D57-857985CC6FB4}" destId="{D11A150C-F02F-4DFE-B66D-D5CC3DFB4BDE}" srcOrd="1" destOrd="0" parTransId="{3C18731D-7A22-48C9-BD31-2C66864CB293}" sibTransId="{5CDE15D2-CA70-4F7D-8811-89385037C3B4}"/>
    <dgm:cxn modelId="{86E5B0D8-41EC-44AB-ABEC-8931DF7E53C7}" type="presParOf" srcId="{86E796DE-714B-463F-B78B-18D2126BE2AC}" destId="{7768325D-0948-4741-BA48-23B2982D7729}" srcOrd="0" destOrd="0" presId="urn:microsoft.com/office/officeart/2005/8/layout/target3"/>
    <dgm:cxn modelId="{2F8BA78C-165D-4EC2-B1BA-9AC5DDA9D4E3}" type="presParOf" srcId="{86E796DE-714B-463F-B78B-18D2126BE2AC}" destId="{A0A40580-C538-428E-8163-E6255456C8A8}" srcOrd="1" destOrd="0" presId="urn:microsoft.com/office/officeart/2005/8/layout/target3"/>
    <dgm:cxn modelId="{19651108-104F-4B24-89EE-98244947845A}" type="presParOf" srcId="{86E796DE-714B-463F-B78B-18D2126BE2AC}" destId="{92FCACBE-EBA5-40D4-955A-9FE550F1AA50}" srcOrd="2" destOrd="0" presId="urn:microsoft.com/office/officeart/2005/8/layout/target3"/>
    <dgm:cxn modelId="{17342246-FCAA-48CC-A3DF-8822CD5D3860}" type="presParOf" srcId="{86E796DE-714B-463F-B78B-18D2126BE2AC}" destId="{1F53C1DF-15A5-4EC4-A582-4C5638BC6514}" srcOrd="3" destOrd="0" presId="urn:microsoft.com/office/officeart/2005/8/layout/target3"/>
    <dgm:cxn modelId="{691339A7-6B54-44AE-B07B-CB0997DB9EF5}" type="presParOf" srcId="{86E796DE-714B-463F-B78B-18D2126BE2AC}" destId="{7E152E11-18C0-479A-84F4-266CFD1BFC4A}" srcOrd="4" destOrd="0" presId="urn:microsoft.com/office/officeart/2005/8/layout/target3"/>
    <dgm:cxn modelId="{B6590DC6-9CB8-4DA7-AA64-857B95AD4BB1}" type="presParOf" srcId="{86E796DE-714B-463F-B78B-18D2126BE2AC}" destId="{89E4C020-FD25-447C-9B7E-7E55925E8B13}" srcOrd="5" destOrd="0" presId="urn:microsoft.com/office/officeart/2005/8/layout/target3"/>
    <dgm:cxn modelId="{B9A36755-F75E-407A-9E80-817BD73BD97D}" type="presParOf" srcId="{86E796DE-714B-463F-B78B-18D2126BE2AC}" destId="{80996118-A193-43AF-BDA8-30FBB8D75C0A}" srcOrd="6" destOrd="0" presId="urn:microsoft.com/office/officeart/2005/8/layout/target3"/>
    <dgm:cxn modelId="{60300AA7-E6A7-4D1F-AEE8-79276AF4DDBC}" type="presParOf" srcId="{86E796DE-714B-463F-B78B-18D2126BE2AC}" destId="{091BCE15-AA6F-4129-B520-EBE1A242BF4C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5B15928-023A-4B95-9D57-857985CC6FB4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D075DF9-A5A6-4442-8E1F-E94A99AD86E9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1" action="ppaction://hlinksldjump"/>
            </a:rPr>
            <a:t>с выбором одного или нескольких решений </a:t>
          </a:r>
          <a:endParaRPr lang="ru-RU" dirty="0"/>
        </a:p>
      </dgm:t>
    </dgm:pt>
    <dgm:pt modelId="{EB365834-A12F-4CCB-9098-02690F48001A}" type="parTrans" cxnId="{BAAEE541-30E3-440F-9C3F-3A58EE9CA7AC}">
      <dgm:prSet/>
      <dgm:spPr/>
      <dgm:t>
        <a:bodyPr/>
        <a:lstStyle/>
        <a:p>
          <a:endParaRPr lang="ru-RU"/>
        </a:p>
      </dgm:t>
    </dgm:pt>
    <dgm:pt modelId="{85EE4403-ACA9-46DA-9D2A-3A70655500FA}" type="sibTrans" cxnId="{BAAEE541-30E3-440F-9C3F-3A58EE9CA7AC}">
      <dgm:prSet/>
      <dgm:spPr/>
      <dgm:t>
        <a:bodyPr/>
        <a:lstStyle/>
        <a:p>
          <a:endParaRPr lang="ru-RU"/>
        </a:p>
      </dgm:t>
    </dgm:pt>
    <dgm:pt modelId="{D11A150C-F02F-4DFE-B66D-D5CC3DFB4BDE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2" action="ppaction://hlinksldjump"/>
            </a:rPr>
            <a:t>с градуированными ответами </a:t>
          </a:r>
          <a:endParaRPr lang="ru-RU" dirty="0"/>
        </a:p>
      </dgm:t>
    </dgm:pt>
    <dgm:pt modelId="{3C18731D-7A22-48C9-BD31-2C66864CB293}" type="parTrans" cxnId="{ED57A787-951D-4544-BE27-41A1FD0BF795}">
      <dgm:prSet/>
      <dgm:spPr/>
      <dgm:t>
        <a:bodyPr/>
        <a:lstStyle/>
        <a:p>
          <a:endParaRPr lang="ru-RU"/>
        </a:p>
      </dgm:t>
    </dgm:pt>
    <dgm:pt modelId="{5CDE15D2-CA70-4F7D-8811-89385037C3B4}" type="sibTrans" cxnId="{ED57A787-951D-4544-BE27-41A1FD0BF795}">
      <dgm:prSet/>
      <dgm:spPr/>
      <dgm:t>
        <a:bodyPr/>
        <a:lstStyle/>
        <a:p>
          <a:endParaRPr lang="ru-RU"/>
        </a:p>
      </dgm:t>
    </dgm:pt>
    <dgm:pt modelId="{F2CFF99E-CAF9-4D59-A1BF-9B37EB153428}">
      <dgm:prSet/>
      <dgm:spPr/>
      <dgm:t>
        <a:bodyPr/>
        <a:lstStyle/>
        <a:p>
          <a:r>
            <a:rPr lang="ru-RU" dirty="0" smtClean="0">
              <a:hlinkClick xmlns:r="http://schemas.openxmlformats.org/officeDocument/2006/relationships" r:id="rId3" action="ppaction://hlinksldjump"/>
            </a:rPr>
            <a:t>на установление соответствия </a:t>
          </a:r>
          <a:endParaRPr lang="ru-RU" dirty="0"/>
        </a:p>
      </dgm:t>
    </dgm:pt>
    <dgm:pt modelId="{A37B25CD-7CE8-4955-A24D-99504F5F18A1}" type="parTrans" cxnId="{C16F8559-971A-441C-916C-9E66596FE17F}">
      <dgm:prSet/>
      <dgm:spPr/>
      <dgm:t>
        <a:bodyPr/>
        <a:lstStyle/>
        <a:p>
          <a:endParaRPr lang="ru-RU"/>
        </a:p>
      </dgm:t>
    </dgm:pt>
    <dgm:pt modelId="{CF695A07-E3EF-4B41-A8F0-019763F0A5D8}" type="sibTrans" cxnId="{C16F8559-971A-441C-916C-9E66596FE17F}">
      <dgm:prSet/>
      <dgm:spPr/>
      <dgm:t>
        <a:bodyPr/>
        <a:lstStyle/>
        <a:p>
          <a:endParaRPr lang="ru-RU"/>
        </a:p>
      </dgm:t>
    </dgm:pt>
    <dgm:pt modelId="{AE5537A6-9637-4F14-B7E5-397AE152695B}" type="pres">
      <dgm:prSet presAssocID="{85B15928-023A-4B95-9D57-857985CC6FB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E2A314-A020-4BCF-A442-B62F0F7CF98A}" type="pres">
      <dgm:prSet presAssocID="{5D075DF9-A5A6-4442-8E1F-E94A99AD86E9}" presName="circle1" presStyleLbl="node1" presStyleIdx="0" presStyleCnt="3"/>
      <dgm:spPr/>
    </dgm:pt>
    <dgm:pt modelId="{39B28048-D5E0-47DA-9F10-76DC4C69B0EF}" type="pres">
      <dgm:prSet presAssocID="{5D075DF9-A5A6-4442-8E1F-E94A99AD86E9}" presName="space" presStyleCnt="0"/>
      <dgm:spPr/>
    </dgm:pt>
    <dgm:pt modelId="{0B22EF08-7BB6-4F95-87B9-C2133183FD2F}" type="pres">
      <dgm:prSet presAssocID="{5D075DF9-A5A6-4442-8E1F-E94A99AD86E9}" presName="rect1" presStyleLbl="alignAcc1" presStyleIdx="0" presStyleCnt="3"/>
      <dgm:spPr/>
      <dgm:t>
        <a:bodyPr/>
        <a:lstStyle/>
        <a:p>
          <a:endParaRPr lang="ru-RU"/>
        </a:p>
      </dgm:t>
    </dgm:pt>
    <dgm:pt modelId="{611205BA-D0F1-480F-AD56-F54817A9E4D9}" type="pres">
      <dgm:prSet presAssocID="{D11A150C-F02F-4DFE-B66D-D5CC3DFB4BDE}" presName="vertSpace2" presStyleLbl="node1" presStyleIdx="0" presStyleCnt="3"/>
      <dgm:spPr/>
    </dgm:pt>
    <dgm:pt modelId="{80F331D3-5B2C-4146-AB74-B935CD3374C6}" type="pres">
      <dgm:prSet presAssocID="{D11A150C-F02F-4DFE-B66D-D5CC3DFB4BDE}" presName="circle2" presStyleLbl="node1" presStyleIdx="1" presStyleCnt="3"/>
      <dgm:spPr/>
    </dgm:pt>
    <dgm:pt modelId="{6C0BA6E4-A549-4532-8436-E2D6CD60F310}" type="pres">
      <dgm:prSet presAssocID="{D11A150C-F02F-4DFE-B66D-D5CC3DFB4BDE}" presName="rect2" presStyleLbl="alignAcc1" presStyleIdx="1" presStyleCnt="3"/>
      <dgm:spPr/>
      <dgm:t>
        <a:bodyPr/>
        <a:lstStyle/>
        <a:p>
          <a:endParaRPr lang="ru-RU"/>
        </a:p>
      </dgm:t>
    </dgm:pt>
    <dgm:pt modelId="{73D2043E-D42B-427A-8D40-6107066F5EE4}" type="pres">
      <dgm:prSet presAssocID="{F2CFF99E-CAF9-4D59-A1BF-9B37EB153428}" presName="vertSpace3" presStyleLbl="node1" presStyleIdx="1" presStyleCnt="3"/>
      <dgm:spPr/>
    </dgm:pt>
    <dgm:pt modelId="{CDF3F4F3-27A3-402A-92DC-A94D4C7EABED}" type="pres">
      <dgm:prSet presAssocID="{F2CFF99E-CAF9-4D59-A1BF-9B37EB153428}" presName="circle3" presStyleLbl="node1" presStyleIdx="2" presStyleCnt="3"/>
      <dgm:spPr/>
    </dgm:pt>
    <dgm:pt modelId="{684314D4-01E6-431F-9955-A8B5D218FEFF}" type="pres">
      <dgm:prSet presAssocID="{F2CFF99E-CAF9-4D59-A1BF-9B37EB153428}" presName="rect3" presStyleLbl="alignAcc1" presStyleIdx="2" presStyleCnt="3"/>
      <dgm:spPr/>
      <dgm:t>
        <a:bodyPr/>
        <a:lstStyle/>
        <a:p>
          <a:endParaRPr lang="ru-RU"/>
        </a:p>
      </dgm:t>
    </dgm:pt>
    <dgm:pt modelId="{716F52B0-8E4A-4C02-9A1C-A124DA8F684B}" type="pres">
      <dgm:prSet presAssocID="{5D075DF9-A5A6-4442-8E1F-E94A99AD86E9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F9A5D5-466D-4011-BA98-D48D3F1D8E5D}" type="pres">
      <dgm:prSet presAssocID="{D11A150C-F02F-4DFE-B66D-D5CC3DFB4BDE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185589-919B-494D-BBE8-B802A5209D75}" type="pres">
      <dgm:prSet presAssocID="{F2CFF99E-CAF9-4D59-A1BF-9B37EB153428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769472-C035-4905-899C-2DD002CC93F0}" type="presOf" srcId="{F2CFF99E-CAF9-4D59-A1BF-9B37EB153428}" destId="{72185589-919B-494D-BBE8-B802A5209D75}" srcOrd="1" destOrd="0" presId="urn:microsoft.com/office/officeart/2005/8/layout/target3"/>
    <dgm:cxn modelId="{7F8852F6-FAE3-4074-9A75-7590AF115F6A}" type="presOf" srcId="{85B15928-023A-4B95-9D57-857985CC6FB4}" destId="{AE5537A6-9637-4F14-B7E5-397AE152695B}" srcOrd="0" destOrd="0" presId="urn:microsoft.com/office/officeart/2005/8/layout/target3"/>
    <dgm:cxn modelId="{90064ABA-D069-4ECF-A981-2FD3268EA4DC}" type="presOf" srcId="{F2CFF99E-CAF9-4D59-A1BF-9B37EB153428}" destId="{684314D4-01E6-431F-9955-A8B5D218FEFF}" srcOrd="0" destOrd="0" presId="urn:microsoft.com/office/officeart/2005/8/layout/target3"/>
    <dgm:cxn modelId="{BAAEE541-30E3-440F-9C3F-3A58EE9CA7AC}" srcId="{85B15928-023A-4B95-9D57-857985CC6FB4}" destId="{5D075DF9-A5A6-4442-8E1F-E94A99AD86E9}" srcOrd="0" destOrd="0" parTransId="{EB365834-A12F-4CCB-9098-02690F48001A}" sibTransId="{85EE4403-ACA9-46DA-9D2A-3A70655500FA}"/>
    <dgm:cxn modelId="{BE0B8C10-A625-46D9-8FEA-79C6363C9BC4}" type="presOf" srcId="{D11A150C-F02F-4DFE-B66D-D5CC3DFB4BDE}" destId="{6DF9A5D5-466D-4011-BA98-D48D3F1D8E5D}" srcOrd="1" destOrd="0" presId="urn:microsoft.com/office/officeart/2005/8/layout/target3"/>
    <dgm:cxn modelId="{B8010036-7D86-4B10-A804-17AFAB26397C}" type="presOf" srcId="{5D075DF9-A5A6-4442-8E1F-E94A99AD86E9}" destId="{0B22EF08-7BB6-4F95-87B9-C2133183FD2F}" srcOrd="0" destOrd="0" presId="urn:microsoft.com/office/officeart/2005/8/layout/target3"/>
    <dgm:cxn modelId="{C16F8559-971A-441C-916C-9E66596FE17F}" srcId="{85B15928-023A-4B95-9D57-857985CC6FB4}" destId="{F2CFF99E-CAF9-4D59-A1BF-9B37EB153428}" srcOrd="2" destOrd="0" parTransId="{A37B25CD-7CE8-4955-A24D-99504F5F18A1}" sibTransId="{CF695A07-E3EF-4B41-A8F0-019763F0A5D8}"/>
    <dgm:cxn modelId="{ED57A787-951D-4544-BE27-41A1FD0BF795}" srcId="{85B15928-023A-4B95-9D57-857985CC6FB4}" destId="{D11A150C-F02F-4DFE-B66D-D5CC3DFB4BDE}" srcOrd="1" destOrd="0" parTransId="{3C18731D-7A22-48C9-BD31-2C66864CB293}" sibTransId="{5CDE15D2-CA70-4F7D-8811-89385037C3B4}"/>
    <dgm:cxn modelId="{C8920568-5FAE-4874-9688-7709AB94B53D}" type="presOf" srcId="{D11A150C-F02F-4DFE-B66D-D5CC3DFB4BDE}" destId="{6C0BA6E4-A549-4532-8436-E2D6CD60F310}" srcOrd="0" destOrd="0" presId="urn:microsoft.com/office/officeart/2005/8/layout/target3"/>
    <dgm:cxn modelId="{73747943-2682-4665-9013-5F67EBE09491}" type="presOf" srcId="{5D075DF9-A5A6-4442-8E1F-E94A99AD86E9}" destId="{716F52B0-8E4A-4C02-9A1C-A124DA8F684B}" srcOrd="1" destOrd="0" presId="urn:microsoft.com/office/officeart/2005/8/layout/target3"/>
    <dgm:cxn modelId="{44341A1B-8732-4742-9BF9-17F86F59FF44}" type="presParOf" srcId="{AE5537A6-9637-4F14-B7E5-397AE152695B}" destId="{79E2A314-A020-4BCF-A442-B62F0F7CF98A}" srcOrd="0" destOrd="0" presId="urn:microsoft.com/office/officeart/2005/8/layout/target3"/>
    <dgm:cxn modelId="{FAC02A05-3E09-427B-A876-101B6AE8CE8B}" type="presParOf" srcId="{AE5537A6-9637-4F14-B7E5-397AE152695B}" destId="{39B28048-D5E0-47DA-9F10-76DC4C69B0EF}" srcOrd="1" destOrd="0" presId="urn:microsoft.com/office/officeart/2005/8/layout/target3"/>
    <dgm:cxn modelId="{4AE7043B-6357-402B-BAA4-845F6600671A}" type="presParOf" srcId="{AE5537A6-9637-4F14-B7E5-397AE152695B}" destId="{0B22EF08-7BB6-4F95-87B9-C2133183FD2F}" srcOrd="2" destOrd="0" presId="urn:microsoft.com/office/officeart/2005/8/layout/target3"/>
    <dgm:cxn modelId="{0CCD1C1C-AC17-4877-BBEE-5226DFCBEEB0}" type="presParOf" srcId="{AE5537A6-9637-4F14-B7E5-397AE152695B}" destId="{611205BA-D0F1-480F-AD56-F54817A9E4D9}" srcOrd="3" destOrd="0" presId="urn:microsoft.com/office/officeart/2005/8/layout/target3"/>
    <dgm:cxn modelId="{C4BFAF0A-7A21-43DD-AC55-F53939B62C78}" type="presParOf" srcId="{AE5537A6-9637-4F14-B7E5-397AE152695B}" destId="{80F331D3-5B2C-4146-AB74-B935CD3374C6}" srcOrd="4" destOrd="0" presId="urn:microsoft.com/office/officeart/2005/8/layout/target3"/>
    <dgm:cxn modelId="{CCE2FE01-D768-4ADE-8C8C-283D447541ED}" type="presParOf" srcId="{AE5537A6-9637-4F14-B7E5-397AE152695B}" destId="{6C0BA6E4-A549-4532-8436-E2D6CD60F310}" srcOrd="5" destOrd="0" presId="urn:microsoft.com/office/officeart/2005/8/layout/target3"/>
    <dgm:cxn modelId="{CFE59086-5D6A-4E69-848E-B2FC7B007239}" type="presParOf" srcId="{AE5537A6-9637-4F14-B7E5-397AE152695B}" destId="{73D2043E-D42B-427A-8D40-6107066F5EE4}" srcOrd="6" destOrd="0" presId="urn:microsoft.com/office/officeart/2005/8/layout/target3"/>
    <dgm:cxn modelId="{94E07DC6-2C29-4EAE-B675-5FCD1309B86D}" type="presParOf" srcId="{AE5537A6-9637-4F14-B7E5-397AE152695B}" destId="{CDF3F4F3-27A3-402A-92DC-A94D4C7EABED}" srcOrd="7" destOrd="0" presId="urn:microsoft.com/office/officeart/2005/8/layout/target3"/>
    <dgm:cxn modelId="{DEE47F6D-E4EF-42D0-978E-4E263B06AFB1}" type="presParOf" srcId="{AE5537A6-9637-4F14-B7E5-397AE152695B}" destId="{684314D4-01E6-431F-9955-A8B5D218FEFF}" srcOrd="8" destOrd="0" presId="urn:microsoft.com/office/officeart/2005/8/layout/target3"/>
    <dgm:cxn modelId="{70D06C44-1599-42D0-A55A-7080A67DA7AA}" type="presParOf" srcId="{AE5537A6-9637-4F14-B7E5-397AE152695B}" destId="{716F52B0-8E4A-4C02-9A1C-A124DA8F684B}" srcOrd="9" destOrd="0" presId="urn:microsoft.com/office/officeart/2005/8/layout/target3"/>
    <dgm:cxn modelId="{D10B7A27-AFFA-4B6E-AC0A-93D6BEF8B3E5}" type="presParOf" srcId="{AE5537A6-9637-4F14-B7E5-397AE152695B}" destId="{6DF9A5D5-466D-4011-BA98-D48D3F1D8E5D}" srcOrd="10" destOrd="0" presId="urn:microsoft.com/office/officeart/2005/8/layout/target3"/>
    <dgm:cxn modelId="{5EFFBC74-65F5-4FA6-B8CA-FEBC35ED64B8}" type="presParOf" srcId="{AE5537A6-9637-4F14-B7E5-397AE152695B}" destId="{72185589-919B-494D-BBE8-B802A5209D75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020993E-BA7E-4F12-A134-31F4F25D144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47D0C5C-65D8-48D6-B7EF-CC1BBEC2C3A3}">
      <dgm:prSet phldrT="[Текст]"/>
      <dgm:spPr/>
      <dgm:t>
        <a:bodyPr/>
        <a:lstStyle/>
        <a:p>
          <a:pPr algn="ctr"/>
          <a:r>
            <a:rPr lang="ru-RU" b="1" dirty="0" smtClean="0"/>
            <a:t>Предварительный контроль</a:t>
          </a:r>
          <a:endParaRPr lang="ru-RU" dirty="0"/>
        </a:p>
      </dgm:t>
    </dgm:pt>
    <dgm:pt modelId="{C164BDD4-A6F4-4BD2-B357-BB5CA2F0C55A}" type="parTrans" cxnId="{551A6905-EFC7-49E2-8278-0491B032A77B}">
      <dgm:prSet/>
      <dgm:spPr/>
      <dgm:t>
        <a:bodyPr/>
        <a:lstStyle/>
        <a:p>
          <a:pPr algn="ctr"/>
          <a:endParaRPr lang="ru-RU"/>
        </a:p>
      </dgm:t>
    </dgm:pt>
    <dgm:pt modelId="{C8A4AB86-56CD-4727-9BD3-CCB2CD3C2F45}" type="sibTrans" cxnId="{551A6905-EFC7-49E2-8278-0491B032A77B}">
      <dgm:prSet/>
      <dgm:spPr/>
      <dgm:t>
        <a:bodyPr/>
        <a:lstStyle/>
        <a:p>
          <a:pPr algn="ctr"/>
          <a:endParaRPr lang="ru-RU"/>
        </a:p>
      </dgm:t>
    </dgm:pt>
    <dgm:pt modelId="{BF7F381C-3D34-4B23-B986-9A09C9246AEF}">
      <dgm:prSet phldrT="[Текст]" custT="1"/>
      <dgm:spPr/>
      <dgm:t>
        <a:bodyPr/>
        <a:lstStyle/>
        <a:p>
          <a:pPr algn="ctr"/>
          <a:r>
            <a:rPr lang="ru-RU" sz="1600" b="1" dirty="0" smtClean="0"/>
            <a:t>Выявляется исходный уровень </a:t>
          </a:r>
          <a:r>
            <a:rPr lang="ru-RU" sz="1600" b="1" dirty="0" err="1" smtClean="0"/>
            <a:t>обученности</a:t>
          </a:r>
          <a:r>
            <a:rPr lang="ru-RU" sz="1600" b="1" dirty="0" smtClean="0"/>
            <a:t> и воспитанности</a:t>
          </a:r>
          <a:endParaRPr lang="ru-RU" sz="1600" b="1" dirty="0"/>
        </a:p>
      </dgm:t>
    </dgm:pt>
    <dgm:pt modelId="{39869360-0175-4969-BF90-15E0445C95B8}" type="parTrans" cxnId="{F048F20E-3514-443F-9260-367AEBCAAB9F}">
      <dgm:prSet/>
      <dgm:spPr/>
      <dgm:t>
        <a:bodyPr/>
        <a:lstStyle/>
        <a:p>
          <a:pPr algn="ctr"/>
          <a:endParaRPr lang="ru-RU"/>
        </a:p>
      </dgm:t>
    </dgm:pt>
    <dgm:pt modelId="{9E282ECC-4AAB-4FA3-A412-28178A990B68}" type="sibTrans" cxnId="{F048F20E-3514-443F-9260-367AEBCAAB9F}">
      <dgm:prSet/>
      <dgm:spPr/>
      <dgm:t>
        <a:bodyPr/>
        <a:lstStyle/>
        <a:p>
          <a:pPr algn="ctr"/>
          <a:endParaRPr lang="ru-RU" dirty="0"/>
        </a:p>
      </dgm:t>
    </dgm:pt>
    <dgm:pt modelId="{F46F46F4-8FDF-488E-9D8B-84463F98DCFF}" type="pres">
      <dgm:prSet presAssocID="{5020993E-BA7E-4F12-A134-31F4F25D144C}" presName="Name0" presStyleCnt="0">
        <dgm:presLayoutVars>
          <dgm:dir/>
          <dgm:resizeHandles val="exact"/>
        </dgm:presLayoutVars>
      </dgm:prSet>
      <dgm:spPr/>
    </dgm:pt>
    <dgm:pt modelId="{2220DCD6-4979-480C-92A0-59C79D20FE5E}" type="pres">
      <dgm:prSet presAssocID="{147D0C5C-65D8-48D6-B7EF-CC1BBEC2C3A3}" presName="node" presStyleLbl="node1" presStyleIdx="0" presStyleCnt="2" custLinFactNeighborX="50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79665A-40C0-46F2-AA07-6D2B582B181D}" type="pres">
      <dgm:prSet presAssocID="{C8A4AB86-56CD-4727-9BD3-CCB2CD3C2F45}" presName="sibTrans" presStyleLbl="sibTrans2D1" presStyleIdx="0" presStyleCnt="1"/>
      <dgm:spPr/>
      <dgm:t>
        <a:bodyPr/>
        <a:lstStyle/>
        <a:p>
          <a:endParaRPr lang="ru-RU"/>
        </a:p>
      </dgm:t>
    </dgm:pt>
    <dgm:pt modelId="{FA080029-90C0-4310-B448-3E0421696F9A}" type="pres">
      <dgm:prSet presAssocID="{C8A4AB86-56CD-4727-9BD3-CCB2CD3C2F45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DE1CFE25-9620-4EAB-9794-B5386B9638CE}" type="pres">
      <dgm:prSet presAssocID="{BF7F381C-3D34-4B23-B986-9A09C9246AE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048F20E-3514-443F-9260-367AEBCAAB9F}" srcId="{5020993E-BA7E-4F12-A134-31F4F25D144C}" destId="{BF7F381C-3D34-4B23-B986-9A09C9246AEF}" srcOrd="1" destOrd="0" parTransId="{39869360-0175-4969-BF90-15E0445C95B8}" sibTransId="{9E282ECC-4AAB-4FA3-A412-28178A990B68}"/>
    <dgm:cxn modelId="{55404FBA-238E-4B3D-A4EE-2C3714E9731B}" type="presOf" srcId="{5020993E-BA7E-4F12-A134-31F4F25D144C}" destId="{F46F46F4-8FDF-488E-9D8B-84463F98DCFF}" srcOrd="0" destOrd="0" presId="urn:microsoft.com/office/officeart/2005/8/layout/process1"/>
    <dgm:cxn modelId="{DF99E3FE-68C4-4107-9D50-F6B43220CAEA}" type="presOf" srcId="{147D0C5C-65D8-48D6-B7EF-CC1BBEC2C3A3}" destId="{2220DCD6-4979-480C-92A0-59C79D20FE5E}" srcOrd="0" destOrd="0" presId="urn:microsoft.com/office/officeart/2005/8/layout/process1"/>
    <dgm:cxn modelId="{A58F394F-D525-4D21-8AB2-722604DE59E5}" type="presOf" srcId="{BF7F381C-3D34-4B23-B986-9A09C9246AEF}" destId="{DE1CFE25-9620-4EAB-9794-B5386B9638CE}" srcOrd="0" destOrd="0" presId="urn:microsoft.com/office/officeart/2005/8/layout/process1"/>
    <dgm:cxn modelId="{9CAC8276-3568-49D1-9A3F-0F19F3660F08}" type="presOf" srcId="{C8A4AB86-56CD-4727-9BD3-CCB2CD3C2F45}" destId="{FA080029-90C0-4310-B448-3E0421696F9A}" srcOrd="1" destOrd="0" presId="urn:microsoft.com/office/officeart/2005/8/layout/process1"/>
    <dgm:cxn modelId="{F6A110E6-7663-4B82-8B28-9163D5799FAF}" type="presOf" srcId="{C8A4AB86-56CD-4727-9BD3-CCB2CD3C2F45}" destId="{7079665A-40C0-46F2-AA07-6D2B582B181D}" srcOrd="0" destOrd="0" presId="urn:microsoft.com/office/officeart/2005/8/layout/process1"/>
    <dgm:cxn modelId="{551A6905-EFC7-49E2-8278-0491B032A77B}" srcId="{5020993E-BA7E-4F12-A134-31F4F25D144C}" destId="{147D0C5C-65D8-48D6-B7EF-CC1BBEC2C3A3}" srcOrd="0" destOrd="0" parTransId="{C164BDD4-A6F4-4BD2-B357-BB5CA2F0C55A}" sibTransId="{C8A4AB86-56CD-4727-9BD3-CCB2CD3C2F45}"/>
    <dgm:cxn modelId="{2D15497B-2C29-40C4-A533-2B271948E4E7}" type="presParOf" srcId="{F46F46F4-8FDF-488E-9D8B-84463F98DCFF}" destId="{2220DCD6-4979-480C-92A0-59C79D20FE5E}" srcOrd="0" destOrd="0" presId="urn:microsoft.com/office/officeart/2005/8/layout/process1"/>
    <dgm:cxn modelId="{C875C9DD-BA20-421A-9B94-C3F24EF69285}" type="presParOf" srcId="{F46F46F4-8FDF-488E-9D8B-84463F98DCFF}" destId="{7079665A-40C0-46F2-AA07-6D2B582B181D}" srcOrd="1" destOrd="0" presId="urn:microsoft.com/office/officeart/2005/8/layout/process1"/>
    <dgm:cxn modelId="{AFBD9ACF-6039-4DD5-8EC0-C17B52F568C3}" type="presParOf" srcId="{7079665A-40C0-46F2-AA07-6D2B582B181D}" destId="{FA080029-90C0-4310-B448-3E0421696F9A}" srcOrd="0" destOrd="0" presId="urn:microsoft.com/office/officeart/2005/8/layout/process1"/>
    <dgm:cxn modelId="{31254CCE-00E9-4C5B-A01C-183A6D25FAB3}" type="presParOf" srcId="{F46F46F4-8FDF-488E-9D8B-84463F98DCFF}" destId="{DE1CFE25-9620-4EAB-9794-B5386B9638CE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020993E-BA7E-4F12-A134-31F4F25D144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47D0C5C-65D8-48D6-B7EF-CC1BBEC2C3A3}">
      <dgm:prSet phldrT="[Текст]" custT="1"/>
      <dgm:spPr/>
      <dgm:t>
        <a:bodyPr/>
        <a:lstStyle/>
        <a:p>
          <a:pPr algn="ctr"/>
          <a:r>
            <a:rPr lang="ru-RU" sz="2400" b="1" dirty="0" smtClean="0"/>
            <a:t>Текущий контроль</a:t>
          </a:r>
          <a:endParaRPr lang="ru-RU" sz="2400" dirty="0"/>
        </a:p>
      </dgm:t>
    </dgm:pt>
    <dgm:pt modelId="{C164BDD4-A6F4-4BD2-B357-BB5CA2F0C55A}" type="parTrans" cxnId="{551A6905-EFC7-49E2-8278-0491B032A77B}">
      <dgm:prSet/>
      <dgm:spPr/>
      <dgm:t>
        <a:bodyPr/>
        <a:lstStyle/>
        <a:p>
          <a:pPr algn="ctr"/>
          <a:endParaRPr lang="ru-RU"/>
        </a:p>
      </dgm:t>
    </dgm:pt>
    <dgm:pt modelId="{C8A4AB86-56CD-4727-9BD3-CCB2CD3C2F45}" type="sibTrans" cxnId="{551A6905-EFC7-49E2-8278-0491B032A77B}">
      <dgm:prSet/>
      <dgm:spPr/>
      <dgm:t>
        <a:bodyPr/>
        <a:lstStyle/>
        <a:p>
          <a:pPr algn="ctr"/>
          <a:endParaRPr lang="ru-RU"/>
        </a:p>
      </dgm:t>
    </dgm:pt>
    <dgm:pt modelId="{BF7F381C-3D34-4B23-B986-9A09C9246AEF}">
      <dgm:prSet phldrT="[Текст]" custT="1"/>
      <dgm:spPr/>
      <dgm:t>
        <a:bodyPr/>
        <a:lstStyle/>
        <a:p>
          <a:pPr algn="ctr"/>
          <a:r>
            <a:rPr lang="ru-RU" sz="1600" b="1" dirty="0" smtClean="0"/>
            <a:t>Диагностируется ход, динамика  учебно-воспитательного процесса </a:t>
          </a:r>
          <a:endParaRPr lang="ru-RU" sz="1600" b="1" dirty="0"/>
        </a:p>
      </dgm:t>
    </dgm:pt>
    <dgm:pt modelId="{39869360-0175-4969-BF90-15E0445C95B8}" type="parTrans" cxnId="{F048F20E-3514-443F-9260-367AEBCAAB9F}">
      <dgm:prSet/>
      <dgm:spPr/>
      <dgm:t>
        <a:bodyPr/>
        <a:lstStyle/>
        <a:p>
          <a:pPr algn="ctr"/>
          <a:endParaRPr lang="ru-RU"/>
        </a:p>
      </dgm:t>
    </dgm:pt>
    <dgm:pt modelId="{9E282ECC-4AAB-4FA3-A412-28178A990B68}" type="sibTrans" cxnId="{F048F20E-3514-443F-9260-367AEBCAAB9F}">
      <dgm:prSet/>
      <dgm:spPr/>
      <dgm:t>
        <a:bodyPr/>
        <a:lstStyle/>
        <a:p>
          <a:pPr algn="ctr"/>
          <a:endParaRPr lang="ru-RU" dirty="0"/>
        </a:p>
      </dgm:t>
    </dgm:pt>
    <dgm:pt modelId="{F46F46F4-8FDF-488E-9D8B-84463F98DCFF}" type="pres">
      <dgm:prSet presAssocID="{5020993E-BA7E-4F12-A134-31F4F25D144C}" presName="Name0" presStyleCnt="0">
        <dgm:presLayoutVars>
          <dgm:dir/>
          <dgm:resizeHandles val="exact"/>
        </dgm:presLayoutVars>
      </dgm:prSet>
      <dgm:spPr/>
    </dgm:pt>
    <dgm:pt modelId="{2220DCD6-4979-480C-92A0-59C79D20FE5E}" type="pres">
      <dgm:prSet presAssocID="{147D0C5C-65D8-48D6-B7EF-CC1BBEC2C3A3}" presName="node" presStyleLbl="node1" presStyleIdx="0" presStyleCnt="2" custScaleX="95745" custLinFactNeighborX="3007" custLinFactNeighborY="-3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79665A-40C0-46F2-AA07-6D2B582B181D}" type="pres">
      <dgm:prSet presAssocID="{C8A4AB86-56CD-4727-9BD3-CCB2CD3C2F45}" presName="sibTrans" presStyleLbl="sibTrans2D1" presStyleIdx="0" presStyleCnt="1" custLinFactNeighborX="-2375" custLinFactNeighborY="-4625"/>
      <dgm:spPr/>
      <dgm:t>
        <a:bodyPr/>
        <a:lstStyle/>
        <a:p>
          <a:endParaRPr lang="ru-RU"/>
        </a:p>
      </dgm:t>
    </dgm:pt>
    <dgm:pt modelId="{FA080029-90C0-4310-B448-3E0421696F9A}" type="pres">
      <dgm:prSet presAssocID="{C8A4AB86-56CD-4727-9BD3-CCB2CD3C2F45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DE1CFE25-9620-4EAB-9794-B5386B9638CE}" type="pres">
      <dgm:prSet presAssocID="{BF7F381C-3D34-4B23-B986-9A09C9246AE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048F20E-3514-443F-9260-367AEBCAAB9F}" srcId="{5020993E-BA7E-4F12-A134-31F4F25D144C}" destId="{BF7F381C-3D34-4B23-B986-9A09C9246AEF}" srcOrd="1" destOrd="0" parTransId="{39869360-0175-4969-BF90-15E0445C95B8}" sibTransId="{9E282ECC-4AAB-4FA3-A412-28178A990B68}"/>
    <dgm:cxn modelId="{BFC51197-DB98-40A8-8806-EBF6A02E96E1}" type="presOf" srcId="{C8A4AB86-56CD-4727-9BD3-CCB2CD3C2F45}" destId="{FA080029-90C0-4310-B448-3E0421696F9A}" srcOrd="1" destOrd="0" presId="urn:microsoft.com/office/officeart/2005/8/layout/process1"/>
    <dgm:cxn modelId="{599A726B-710F-4BB2-B122-CB0415199CCC}" type="presOf" srcId="{BF7F381C-3D34-4B23-B986-9A09C9246AEF}" destId="{DE1CFE25-9620-4EAB-9794-B5386B9638CE}" srcOrd="0" destOrd="0" presId="urn:microsoft.com/office/officeart/2005/8/layout/process1"/>
    <dgm:cxn modelId="{762CB1DB-AF45-4D48-B459-A56B28E32484}" type="presOf" srcId="{147D0C5C-65D8-48D6-B7EF-CC1BBEC2C3A3}" destId="{2220DCD6-4979-480C-92A0-59C79D20FE5E}" srcOrd="0" destOrd="0" presId="urn:microsoft.com/office/officeart/2005/8/layout/process1"/>
    <dgm:cxn modelId="{E6CB1258-3431-457A-A135-9DB5E09FCEFE}" type="presOf" srcId="{5020993E-BA7E-4F12-A134-31F4F25D144C}" destId="{F46F46F4-8FDF-488E-9D8B-84463F98DCFF}" srcOrd="0" destOrd="0" presId="urn:microsoft.com/office/officeart/2005/8/layout/process1"/>
    <dgm:cxn modelId="{551A6905-EFC7-49E2-8278-0491B032A77B}" srcId="{5020993E-BA7E-4F12-A134-31F4F25D144C}" destId="{147D0C5C-65D8-48D6-B7EF-CC1BBEC2C3A3}" srcOrd="0" destOrd="0" parTransId="{C164BDD4-A6F4-4BD2-B357-BB5CA2F0C55A}" sibTransId="{C8A4AB86-56CD-4727-9BD3-CCB2CD3C2F45}"/>
    <dgm:cxn modelId="{B5BD17DA-58B5-4ED3-BE79-1F89246271C7}" type="presOf" srcId="{C8A4AB86-56CD-4727-9BD3-CCB2CD3C2F45}" destId="{7079665A-40C0-46F2-AA07-6D2B582B181D}" srcOrd="0" destOrd="0" presId="urn:microsoft.com/office/officeart/2005/8/layout/process1"/>
    <dgm:cxn modelId="{FDC28ABA-40C1-4451-9DFE-D997B2C4BC93}" type="presParOf" srcId="{F46F46F4-8FDF-488E-9D8B-84463F98DCFF}" destId="{2220DCD6-4979-480C-92A0-59C79D20FE5E}" srcOrd="0" destOrd="0" presId="urn:microsoft.com/office/officeart/2005/8/layout/process1"/>
    <dgm:cxn modelId="{073D5F56-04A0-4851-A81E-B39331E09391}" type="presParOf" srcId="{F46F46F4-8FDF-488E-9D8B-84463F98DCFF}" destId="{7079665A-40C0-46F2-AA07-6D2B582B181D}" srcOrd="1" destOrd="0" presId="urn:microsoft.com/office/officeart/2005/8/layout/process1"/>
    <dgm:cxn modelId="{BA962BE1-6148-49BE-87C2-866F1BE66932}" type="presParOf" srcId="{7079665A-40C0-46F2-AA07-6D2B582B181D}" destId="{FA080029-90C0-4310-B448-3E0421696F9A}" srcOrd="0" destOrd="0" presId="urn:microsoft.com/office/officeart/2005/8/layout/process1"/>
    <dgm:cxn modelId="{764C9D9A-7000-42EB-A8FB-ECBF87739C7C}" type="presParOf" srcId="{F46F46F4-8FDF-488E-9D8B-84463F98DCFF}" destId="{DE1CFE25-9620-4EAB-9794-B5386B9638CE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020993E-BA7E-4F12-A134-31F4F25D144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47D0C5C-65D8-48D6-B7EF-CC1BBEC2C3A3}">
      <dgm:prSet phldrT="[Текст]" custT="1"/>
      <dgm:spPr/>
      <dgm:t>
        <a:bodyPr/>
        <a:lstStyle/>
        <a:p>
          <a:r>
            <a:rPr lang="ru-RU" sz="2400" b="1" dirty="0" smtClean="0"/>
            <a:t>Тематический контроль</a:t>
          </a:r>
          <a:endParaRPr lang="ru-RU" sz="2400" dirty="0"/>
        </a:p>
      </dgm:t>
    </dgm:pt>
    <dgm:pt modelId="{C164BDD4-A6F4-4BD2-B357-BB5CA2F0C55A}" type="parTrans" cxnId="{551A6905-EFC7-49E2-8278-0491B032A77B}">
      <dgm:prSet/>
      <dgm:spPr/>
      <dgm:t>
        <a:bodyPr/>
        <a:lstStyle/>
        <a:p>
          <a:endParaRPr lang="ru-RU"/>
        </a:p>
      </dgm:t>
    </dgm:pt>
    <dgm:pt modelId="{C8A4AB86-56CD-4727-9BD3-CCB2CD3C2F45}" type="sibTrans" cxnId="{551A6905-EFC7-49E2-8278-0491B032A77B}">
      <dgm:prSet/>
      <dgm:spPr/>
      <dgm:t>
        <a:bodyPr/>
        <a:lstStyle/>
        <a:p>
          <a:endParaRPr lang="ru-RU"/>
        </a:p>
      </dgm:t>
    </dgm:pt>
    <dgm:pt modelId="{BF7F381C-3D34-4B23-B986-9A09C9246AEF}">
      <dgm:prSet phldrT="[Текст]" custT="1"/>
      <dgm:spPr/>
      <dgm:t>
        <a:bodyPr/>
        <a:lstStyle/>
        <a:p>
          <a:r>
            <a:rPr lang="ru-RU" sz="1600" b="1" dirty="0" smtClean="0"/>
            <a:t>Выявляется понимание отдельных  знаний и   связей между ними</a:t>
          </a:r>
          <a:endParaRPr lang="ru-RU" sz="1600" b="1" dirty="0"/>
        </a:p>
      </dgm:t>
    </dgm:pt>
    <dgm:pt modelId="{39869360-0175-4969-BF90-15E0445C95B8}" type="parTrans" cxnId="{F048F20E-3514-443F-9260-367AEBCAAB9F}">
      <dgm:prSet/>
      <dgm:spPr/>
      <dgm:t>
        <a:bodyPr/>
        <a:lstStyle/>
        <a:p>
          <a:endParaRPr lang="ru-RU"/>
        </a:p>
      </dgm:t>
    </dgm:pt>
    <dgm:pt modelId="{9E282ECC-4AAB-4FA3-A412-28178A990B68}" type="sibTrans" cxnId="{F048F20E-3514-443F-9260-367AEBCAAB9F}">
      <dgm:prSet/>
      <dgm:spPr/>
      <dgm:t>
        <a:bodyPr/>
        <a:lstStyle/>
        <a:p>
          <a:endParaRPr lang="ru-RU" dirty="0"/>
        </a:p>
      </dgm:t>
    </dgm:pt>
    <dgm:pt modelId="{F46F46F4-8FDF-488E-9D8B-84463F98DCFF}" type="pres">
      <dgm:prSet presAssocID="{5020993E-BA7E-4F12-A134-31F4F25D144C}" presName="Name0" presStyleCnt="0">
        <dgm:presLayoutVars>
          <dgm:dir/>
          <dgm:resizeHandles val="exact"/>
        </dgm:presLayoutVars>
      </dgm:prSet>
      <dgm:spPr/>
    </dgm:pt>
    <dgm:pt modelId="{2220DCD6-4979-480C-92A0-59C79D20FE5E}" type="pres">
      <dgm:prSet presAssocID="{147D0C5C-65D8-48D6-B7EF-CC1BBEC2C3A3}" presName="node" presStyleLbl="node1" presStyleIdx="0" presStyleCnt="2" custLinFactNeighborX="3007" custLinFactNeighborY="-3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79665A-40C0-46F2-AA07-6D2B582B181D}" type="pres">
      <dgm:prSet presAssocID="{C8A4AB86-56CD-4727-9BD3-CCB2CD3C2F45}" presName="sibTrans" presStyleLbl="sibTrans2D1" presStyleIdx="0" presStyleCnt="1"/>
      <dgm:spPr/>
      <dgm:t>
        <a:bodyPr/>
        <a:lstStyle/>
        <a:p>
          <a:endParaRPr lang="ru-RU"/>
        </a:p>
      </dgm:t>
    </dgm:pt>
    <dgm:pt modelId="{FA080029-90C0-4310-B448-3E0421696F9A}" type="pres">
      <dgm:prSet presAssocID="{C8A4AB86-56CD-4727-9BD3-CCB2CD3C2F45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DE1CFE25-9620-4EAB-9794-B5386B9638CE}" type="pres">
      <dgm:prSet presAssocID="{BF7F381C-3D34-4B23-B986-9A09C9246AE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048F20E-3514-443F-9260-367AEBCAAB9F}" srcId="{5020993E-BA7E-4F12-A134-31F4F25D144C}" destId="{BF7F381C-3D34-4B23-B986-9A09C9246AEF}" srcOrd="1" destOrd="0" parTransId="{39869360-0175-4969-BF90-15E0445C95B8}" sibTransId="{9E282ECC-4AAB-4FA3-A412-28178A990B68}"/>
    <dgm:cxn modelId="{C3CA41B2-0FF5-4146-8E2C-C0FF49B5EC86}" type="presOf" srcId="{C8A4AB86-56CD-4727-9BD3-CCB2CD3C2F45}" destId="{FA080029-90C0-4310-B448-3E0421696F9A}" srcOrd="1" destOrd="0" presId="urn:microsoft.com/office/officeart/2005/8/layout/process1"/>
    <dgm:cxn modelId="{43755656-6BC7-4ADC-BB3C-9D4531F787C8}" type="presOf" srcId="{147D0C5C-65D8-48D6-B7EF-CC1BBEC2C3A3}" destId="{2220DCD6-4979-480C-92A0-59C79D20FE5E}" srcOrd="0" destOrd="0" presId="urn:microsoft.com/office/officeart/2005/8/layout/process1"/>
    <dgm:cxn modelId="{0F0CB4B1-907C-48DD-AF6D-46F9C4C2C79E}" type="presOf" srcId="{5020993E-BA7E-4F12-A134-31F4F25D144C}" destId="{F46F46F4-8FDF-488E-9D8B-84463F98DCFF}" srcOrd="0" destOrd="0" presId="urn:microsoft.com/office/officeart/2005/8/layout/process1"/>
    <dgm:cxn modelId="{2227557F-6E51-4D7E-9E1C-DB501C87E2E8}" type="presOf" srcId="{C8A4AB86-56CD-4727-9BD3-CCB2CD3C2F45}" destId="{7079665A-40C0-46F2-AA07-6D2B582B181D}" srcOrd="0" destOrd="0" presId="urn:microsoft.com/office/officeart/2005/8/layout/process1"/>
    <dgm:cxn modelId="{600099BB-C8C5-4E25-9003-347AC5C7BA39}" type="presOf" srcId="{BF7F381C-3D34-4B23-B986-9A09C9246AEF}" destId="{DE1CFE25-9620-4EAB-9794-B5386B9638CE}" srcOrd="0" destOrd="0" presId="urn:microsoft.com/office/officeart/2005/8/layout/process1"/>
    <dgm:cxn modelId="{551A6905-EFC7-49E2-8278-0491B032A77B}" srcId="{5020993E-BA7E-4F12-A134-31F4F25D144C}" destId="{147D0C5C-65D8-48D6-B7EF-CC1BBEC2C3A3}" srcOrd="0" destOrd="0" parTransId="{C164BDD4-A6F4-4BD2-B357-BB5CA2F0C55A}" sibTransId="{C8A4AB86-56CD-4727-9BD3-CCB2CD3C2F45}"/>
    <dgm:cxn modelId="{89E76089-A0E3-420D-B71F-18E50F368062}" type="presParOf" srcId="{F46F46F4-8FDF-488E-9D8B-84463F98DCFF}" destId="{2220DCD6-4979-480C-92A0-59C79D20FE5E}" srcOrd="0" destOrd="0" presId="urn:microsoft.com/office/officeart/2005/8/layout/process1"/>
    <dgm:cxn modelId="{C4938413-4757-48FF-A979-B564A2B03738}" type="presParOf" srcId="{F46F46F4-8FDF-488E-9D8B-84463F98DCFF}" destId="{7079665A-40C0-46F2-AA07-6D2B582B181D}" srcOrd="1" destOrd="0" presId="urn:microsoft.com/office/officeart/2005/8/layout/process1"/>
    <dgm:cxn modelId="{54F5B91B-18E7-4255-BC71-5F80161198D9}" type="presParOf" srcId="{7079665A-40C0-46F2-AA07-6D2B582B181D}" destId="{FA080029-90C0-4310-B448-3E0421696F9A}" srcOrd="0" destOrd="0" presId="urn:microsoft.com/office/officeart/2005/8/layout/process1"/>
    <dgm:cxn modelId="{248A9AFD-4D97-4603-AE1E-E3C5541A6B04}" type="presParOf" srcId="{F46F46F4-8FDF-488E-9D8B-84463F98DCFF}" destId="{DE1CFE25-9620-4EAB-9794-B5386B9638CE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020993E-BA7E-4F12-A134-31F4F25D144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47D0C5C-65D8-48D6-B7EF-CC1BBEC2C3A3}">
      <dgm:prSet phldrT="[Текст]" custT="1"/>
      <dgm:spPr/>
      <dgm:t>
        <a:bodyPr/>
        <a:lstStyle/>
        <a:p>
          <a:r>
            <a:rPr lang="ru-RU" sz="2400" b="1" dirty="0" smtClean="0"/>
            <a:t>Аттестация учащихся</a:t>
          </a:r>
          <a:endParaRPr lang="ru-RU" sz="2400" b="1" dirty="0"/>
        </a:p>
      </dgm:t>
    </dgm:pt>
    <dgm:pt modelId="{C164BDD4-A6F4-4BD2-B357-BB5CA2F0C55A}" type="parTrans" cxnId="{551A6905-EFC7-49E2-8278-0491B032A77B}">
      <dgm:prSet/>
      <dgm:spPr/>
      <dgm:t>
        <a:bodyPr/>
        <a:lstStyle/>
        <a:p>
          <a:endParaRPr lang="ru-RU"/>
        </a:p>
      </dgm:t>
    </dgm:pt>
    <dgm:pt modelId="{C8A4AB86-56CD-4727-9BD3-CCB2CD3C2F45}" type="sibTrans" cxnId="{551A6905-EFC7-49E2-8278-0491B032A77B}">
      <dgm:prSet/>
      <dgm:spPr/>
      <dgm:t>
        <a:bodyPr/>
        <a:lstStyle/>
        <a:p>
          <a:endParaRPr lang="ru-RU"/>
        </a:p>
      </dgm:t>
    </dgm:pt>
    <dgm:pt modelId="{BF7F381C-3D34-4B23-B986-9A09C9246AEF}">
      <dgm:prSet phldrT="[Текст]" custT="1"/>
      <dgm:spPr/>
      <dgm:t>
        <a:bodyPr/>
        <a:lstStyle/>
        <a:p>
          <a:r>
            <a:rPr lang="ru-RU" sz="1600" b="1" dirty="0" smtClean="0"/>
            <a:t> Выявляется конечный уровень и качество знаний по предметам</a:t>
          </a:r>
          <a:endParaRPr lang="ru-RU" sz="1600" b="1" dirty="0"/>
        </a:p>
      </dgm:t>
    </dgm:pt>
    <dgm:pt modelId="{39869360-0175-4969-BF90-15E0445C95B8}" type="parTrans" cxnId="{F048F20E-3514-443F-9260-367AEBCAAB9F}">
      <dgm:prSet/>
      <dgm:spPr/>
      <dgm:t>
        <a:bodyPr/>
        <a:lstStyle/>
        <a:p>
          <a:endParaRPr lang="ru-RU"/>
        </a:p>
      </dgm:t>
    </dgm:pt>
    <dgm:pt modelId="{9E282ECC-4AAB-4FA3-A412-28178A990B68}" type="sibTrans" cxnId="{F048F20E-3514-443F-9260-367AEBCAAB9F}">
      <dgm:prSet/>
      <dgm:spPr/>
      <dgm:t>
        <a:bodyPr/>
        <a:lstStyle/>
        <a:p>
          <a:endParaRPr lang="ru-RU" dirty="0"/>
        </a:p>
      </dgm:t>
    </dgm:pt>
    <dgm:pt modelId="{F46F46F4-8FDF-488E-9D8B-84463F98DCFF}" type="pres">
      <dgm:prSet presAssocID="{5020993E-BA7E-4F12-A134-31F4F25D144C}" presName="Name0" presStyleCnt="0">
        <dgm:presLayoutVars>
          <dgm:dir/>
          <dgm:resizeHandles val="exact"/>
        </dgm:presLayoutVars>
      </dgm:prSet>
      <dgm:spPr/>
    </dgm:pt>
    <dgm:pt modelId="{2220DCD6-4979-480C-92A0-59C79D20FE5E}" type="pres">
      <dgm:prSet presAssocID="{147D0C5C-65D8-48D6-B7EF-CC1BBEC2C3A3}" presName="node" presStyleLbl="node1" presStyleIdx="0" presStyleCnt="2" custLinFactNeighborX="-4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79665A-40C0-46F2-AA07-6D2B582B181D}" type="pres">
      <dgm:prSet presAssocID="{C8A4AB86-56CD-4727-9BD3-CCB2CD3C2F45}" presName="sibTrans" presStyleLbl="sibTrans2D1" presStyleIdx="0" presStyleCnt="1"/>
      <dgm:spPr/>
      <dgm:t>
        <a:bodyPr/>
        <a:lstStyle/>
        <a:p>
          <a:endParaRPr lang="ru-RU"/>
        </a:p>
      </dgm:t>
    </dgm:pt>
    <dgm:pt modelId="{FA080029-90C0-4310-B448-3E0421696F9A}" type="pres">
      <dgm:prSet presAssocID="{C8A4AB86-56CD-4727-9BD3-CCB2CD3C2F45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DE1CFE25-9620-4EAB-9794-B5386B9638CE}" type="pres">
      <dgm:prSet presAssocID="{BF7F381C-3D34-4B23-B986-9A09C9246AE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F745EA-9323-4B4B-B7EA-DD27FD6B0BC1}" type="presOf" srcId="{147D0C5C-65D8-48D6-B7EF-CC1BBEC2C3A3}" destId="{2220DCD6-4979-480C-92A0-59C79D20FE5E}" srcOrd="0" destOrd="0" presId="urn:microsoft.com/office/officeart/2005/8/layout/process1"/>
    <dgm:cxn modelId="{A9973E7E-9CD6-4FCC-A255-20BD25C33390}" type="presOf" srcId="{BF7F381C-3D34-4B23-B986-9A09C9246AEF}" destId="{DE1CFE25-9620-4EAB-9794-B5386B9638CE}" srcOrd="0" destOrd="0" presId="urn:microsoft.com/office/officeart/2005/8/layout/process1"/>
    <dgm:cxn modelId="{8E8656F7-5FA5-4231-A2AA-5CC87B79F7B5}" type="presOf" srcId="{C8A4AB86-56CD-4727-9BD3-CCB2CD3C2F45}" destId="{FA080029-90C0-4310-B448-3E0421696F9A}" srcOrd="1" destOrd="0" presId="urn:microsoft.com/office/officeart/2005/8/layout/process1"/>
    <dgm:cxn modelId="{9D3E4AE3-00EF-4337-973D-9A2773FB1785}" type="presOf" srcId="{5020993E-BA7E-4F12-A134-31F4F25D144C}" destId="{F46F46F4-8FDF-488E-9D8B-84463F98DCFF}" srcOrd="0" destOrd="0" presId="urn:microsoft.com/office/officeart/2005/8/layout/process1"/>
    <dgm:cxn modelId="{F048F20E-3514-443F-9260-367AEBCAAB9F}" srcId="{5020993E-BA7E-4F12-A134-31F4F25D144C}" destId="{BF7F381C-3D34-4B23-B986-9A09C9246AEF}" srcOrd="1" destOrd="0" parTransId="{39869360-0175-4969-BF90-15E0445C95B8}" sibTransId="{9E282ECC-4AAB-4FA3-A412-28178A990B68}"/>
    <dgm:cxn modelId="{766702C5-C464-4F65-ACC7-DB404C845C5B}" type="presOf" srcId="{C8A4AB86-56CD-4727-9BD3-CCB2CD3C2F45}" destId="{7079665A-40C0-46F2-AA07-6D2B582B181D}" srcOrd="0" destOrd="0" presId="urn:microsoft.com/office/officeart/2005/8/layout/process1"/>
    <dgm:cxn modelId="{551A6905-EFC7-49E2-8278-0491B032A77B}" srcId="{5020993E-BA7E-4F12-A134-31F4F25D144C}" destId="{147D0C5C-65D8-48D6-B7EF-CC1BBEC2C3A3}" srcOrd="0" destOrd="0" parTransId="{C164BDD4-A6F4-4BD2-B357-BB5CA2F0C55A}" sibTransId="{C8A4AB86-56CD-4727-9BD3-CCB2CD3C2F45}"/>
    <dgm:cxn modelId="{9FD2CFEA-C759-410D-9032-FECA7418A8AB}" type="presParOf" srcId="{F46F46F4-8FDF-488E-9D8B-84463F98DCFF}" destId="{2220DCD6-4979-480C-92A0-59C79D20FE5E}" srcOrd="0" destOrd="0" presId="urn:microsoft.com/office/officeart/2005/8/layout/process1"/>
    <dgm:cxn modelId="{3D3520D9-3A50-4404-B4EC-B3576A6FC46D}" type="presParOf" srcId="{F46F46F4-8FDF-488E-9D8B-84463F98DCFF}" destId="{7079665A-40C0-46F2-AA07-6D2B582B181D}" srcOrd="1" destOrd="0" presId="urn:microsoft.com/office/officeart/2005/8/layout/process1"/>
    <dgm:cxn modelId="{C4C49DEB-CA12-4268-AAE2-EE4AF1B2DFE5}" type="presParOf" srcId="{7079665A-40C0-46F2-AA07-6D2B582B181D}" destId="{FA080029-90C0-4310-B448-3E0421696F9A}" srcOrd="0" destOrd="0" presId="urn:microsoft.com/office/officeart/2005/8/layout/process1"/>
    <dgm:cxn modelId="{42E50457-791A-4F57-A525-F620C7380EFA}" type="presParOf" srcId="{F46F46F4-8FDF-488E-9D8B-84463F98DCFF}" destId="{DE1CFE25-9620-4EAB-9794-B5386B9638CE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020993E-BA7E-4F12-A134-31F4F25D144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47D0C5C-65D8-48D6-B7EF-CC1BBEC2C3A3}">
      <dgm:prSet phldrT="[Текст]" custT="1"/>
      <dgm:spPr/>
      <dgm:t>
        <a:bodyPr/>
        <a:lstStyle/>
        <a:p>
          <a:r>
            <a:rPr lang="ru-RU" sz="2400" b="1" dirty="0" smtClean="0"/>
            <a:t>Итоговый контроль</a:t>
          </a:r>
          <a:r>
            <a:rPr lang="ru-RU" sz="2400" dirty="0" smtClean="0"/>
            <a:t> </a:t>
          </a:r>
          <a:endParaRPr lang="ru-RU" sz="2400" dirty="0"/>
        </a:p>
      </dgm:t>
    </dgm:pt>
    <dgm:pt modelId="{C164BDD4-A6F4-4BD2-B357-BB5CA2F0C55A}" type="parTrans" cxnId="{551A6905-EFC7-49E2-8278-0491B032A77B}">
      <dgm:prSet/>
      <dgm:spPr/>
      <dgm:t>
        <a:bodyPr/>
        <a:lstStyle/>
        <a:p>
          <a:endParaRPr lang="ru-RU"/>
        </a:p>
      </dgm:t>
    </dgm:pt>
    <dgm:pt modelId="{C8A4AB86-56CD-4727-9BD3-CCB2CD3C2F45}" type="sibTrans" cxnId="{551A6905-EFC7-49E2-8278-0491B032A77B}">
      <dgm:prSet/>
      <dgm:spPr/>
      <dgm:t>
        <a:bodyPr/>
        <a:lstStyle/>
        <a:p>
          <a:endParaRPr lang="ru-RU"/>
        </a:p>
      </dgm:t>
    </dgm:pt>
    <dgm:pt modelId="{BF7F381C-3D34-4B23-B986-9A09C9246AEF}">
      <dgm:prSet phldrT="[Текст]" custT="1"/>
      <dgm:spPr/>
      <dgm:t>
        <a:bodyPr/>
        <a:lstStyle/>
        <a:p>
          <a:r>
            <a:rPr lang="ru-RU" sz="1600" b="1" dirty="0" smtClean="0"/>
            <a:t>Систематизируется и обобщается учебный материал </a:t>
          </a:r>
          <a:endParaRPr lang="ru-RU" sz="1600" b="1" dirty="0"/>
        </a:p>
      </dgm:t>
    </dgm:pt>
    <dgm:pt modelId="{39869360-0175-4969-BF90-15E0445C95B8}" type="parTrans" cxnId="{F048F20E-3514-443F-9260-367AEBCAAB9F}">
      <dgm:prSet/>
      <dgm:spPr/>
      <dgm:t>
        <a:bodyPr/>
        <a:lstStyle/>
        <a:p>
          <a:endParaRPr lang="ru-RU"/>
        </a:p>
      </dgm:t>
    </dgm:pt>
    <dgm:pt modelId="{9E282ECC-4AAB-4FA3-A412-28178A990B68}" type="sibTrans" cxnId="{F048F20E-3514-443F-9260-367AEBCAAB9F}">
      <dgm:prSet/>
      <dgm:spPr/>
      <dgm:t>
        <a:bodyPr/>
        <a:lstStyle/>
        <a:p>
          <a:endParaRPr lang="ru-RU" dirty="0"/>
        </a:p>
      </dgm:t>
    </dgm:pt>
    <dgm:pt modelId="{F46F46F4-8FDF-488E-9D8B-84463F98DCFF}" type="pres">
      <dgm:prSet presAssocID="{5020993E-BA7E-4F12-A134-31F4F25D144C}" presName="Name0" presStyleCnt="0">
        <dgm:presLayoutVars>
          <dgm:dir/>
          <dgm:resizeHandles val="exact"/>
        </dgm:presLayoutVars>
      </dgm:prSet>
      <dgm:spPr/>
    </dgm:pt>
    <dgm:pt modelId="{2220DCD6-4979-480C-92A0-59C79D20FE5E}" type="pres">
      <dgm:prSet presAssocID="{147D0C5C-65D8-48D6-B7EF-CC1BBEC2C3A3}" presName="node" presStyleLbl="node1" presStyleIdx="0" presStyleCnt="2" custLinFactNeighborX="-1106" custLinFactNeighborY="-8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79665A-40C0-46F2-AA07-6D2B582B181D}" type="pres">
      <dgm:prSet presAssocID="{C8A4AB86-56CD-4727-9BD3-CCB2CD3C2F45}" presName="sibTrans" presStyleLbl="sibTrans2D1" presStyleIdx="0" presStyleCnt="1" custLinFactNeighborX="2478"/>
      <dgm:spPr/>
      <dgm:t>
        <a:bodyPr/>
        <a:lstStyle/>
        <a:p>
          <a:endParaRPr lang="ru-RU"/>
        </a:p>
      </dgm:t>
    </dgm:pt>
    <dgm:pt modelId="{FA080029-90C0-4310-B448-3E0421696F9A}" type="pres">
      <dgm:prSet presAssocID="{C8A4AB86-56CD-4727-9BD3-CCB2CD3C2F45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DE1CFE25-9620-4EAB-9794-B5386B9638CE}" type="pres">
      <dgm:prSet presAssocID="{BF7F381C-3D34-4B23-B986-9A09C9246AE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048F20E-3514-443F-9260-367AEBCAAB9F}" srcId="{5020993E-BA7E-4F12-A134-31F4F25D144C}" destId="{BF7F381C-3D34-4B23-B986-9A09C9246AEF}" srcOrd="1" destOrd="0" parTransId="{39869360-0175-4969-BF90-15E0445C95B8}" sibTransId="{9E282ECC-4AAB-4FA3-A412-28178A990B68}"/>
    <dgm:cxn modelId="{705F353C-C873-4F18-8FF1-0D0091DB7BD3}" type="presOf" srcId="{5020993E-BA7E-4F12-A134-31F4F25D144C}" destId="{F46F46F4-8FDF-488E-9D8B-84463F98DCFF}" srcOrd="0" destOrd="0" presId="urn:microsoft.com/office/officeart/2005/8/layout/process1"/>
    <dgm:cxn modelId="{8F3DF931-90B7-4D6D-85F6-BF0D6B2CC9EF}" type="presOf" srcId="{147D0C5C-65D8-48D6-B7EF-CC1BBEC2C3A3}" destId="{2220DCD6-4979-480C-92A0-59C79D20FE5E}" srcOrd="0" destOrd="0" presId="urn:microsoft.com/office/officeart/2005/8/layout/process1"/>
    <dgm:cxn modelId="{50B0A8F5-1E19-4CDC-A652-EB976B98261B}" type="presOf" srcId="{C8A4AB86-56CD-4727-9BD3-CCB2CD3C2F45}" destId="{7079665A-40C0-46F2-AA07-6D2B582B181D}" srcOrd="0" destOrd="0" presId="urn:microsoft.com/office/officeart/2005/8/layout/process1"/>
    <dgm:cxn modelId="{F6BBEBBA-A64D-4971-BAD4-6721D9D70150}" type="presOf" srcId="{C8A4AB86-56CD-4727-9BD3-CCB2CD3C2F45}" destId="{FA080029-90C0-4310-B448-3E0421696F9A}" srcOrd="1" destOrd="0" presId="urn:microsoft.com/office/officeart/2005/8/layout/process1"/>
    <dgm:cxn modelId="{87F05F43-5801-4B7C-B92C-F1EDD3B1493A}" type="presOf" srcId="{BF7F381C-3D34-4B23-B986-9A09C9246AEF}" destId="{DE1CFE25-9620-4EAB-9794-B5386B9638CE}" srcOrd="0" destOrd="0" presId="urn:microsoft.com/office/officeart/2005/8/layout/process1"/>
    <dgm:cxn modelId="{551A6905-EFC7-49E2-8278-0491B032A77B}" srcId="{5020993E-BA7E-4F12-A134-31F4F25D144C}" destId="{147D0C5C-65D8-48D6-B7EF-CC1BBEC2C3A3}" srcOrd="0" destOrd="0" parTransId="{C164BDD4-A6F4-4BD2-B357-BB5CA2F0C55A}" sibTransId="{C8A4AB86-56CD-4727-9BD3-CCB2CD3C2F45}"/>
    <dgm:cxn modelId="{E179D27B-2AF4-4604-80CA-984830BBC81D}" type="presParOf" srcId="{F46F46F4-8FDF-488E-9D8B-84463F98DCFF}" destId="{2220DCD6-4979-480C-92A0-59C79D20FE5E}" srcOrd="0" destOrd="0" presId="urn:microsoft.com/office/officeart/2005/8/layout/process1"/>
    <dgm:cxn modelId="{CAA46C93-DC48-436E-9B81-AE6F4DA38ECA}" type="presParOf" srcId="{F46F46F4-8FDF-488E-9D8B-84463F98DCFF}" destId="{7079665A-40C0-46F2-AA07-6D2B582B181D}" srcOrd="1" destOrd="0" presId="urn:microsoft.com/office/officeart/2005/8/layout/process1"/>
    <dgm:cxn modelId="{D68C6EE3-E4A4-4B46-8736-6AA0B65D5D46}" type="presParOf" srcId="{7079665A-40C0-46F2-AA07-6D2B582B181D}" destId="{FA080029-90C0-4310-B448-3E0421696F9A}" srcOrd="0" destOrd="0" presId="urn:microsoft.com/office/officeart/2005/8/layout/process1"/>
    <dgm:cxn modelId="{83AB5CCE-6418-4A02-87B7-89E087450201}" type="presParOf" srcId="{F46F46F4-8FDF-488E-9D8B-84463F98DCFF}" destId="{DE1CFE25-9620-4EAB-9794-B5386B9638CE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2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6701F8-7D9A-4579-8D70-C3833D9CB391}">
      <dsp:nvSpPr>
        <dsp:cNvPr id="0" name=""/>
        <dsp:cNvSpPr/>
      </dsp:nvSpPr>
      <dsp:spPr>
        <a:xfrm>
          <a:off x="3962504" y="1742684"/>
          <a:ext cx="1675254" cy="797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3315"/>
              </a:lnTo>
              <a:lnTo>
                <a:pt x="1675254" y="543315"/>
              </a:lnTo>
              <a:lnTo>
                <a:pt x="1675254" y="7972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FF5EA7-E6DF-46CE-A41B-975638D7535C}">
      <dsp:nvSpPr>
        <dsp:cNvPr id="0" name=""/>
        <dsp:cNvSpPr/>
      </dsp:nvSpPr>
      <dsp:spPr>
        <a:xfrm>
          <a:off x="2287250" y="1742684"/>
          <a:ext cx="1675254" cy="797268"/>
        </a:xfrm>
        <a:custGeom>
          <a:avLst/>
          <a:gdLst/>
          <a:ahLst/>
          <a:cxnLst/>
          <a:rect l="0" t="0" r="0" b="0"/>
          <a:pathLst>
            <a:path>
              <a:moveTo>
                <a:pt x="1675254" y="0"/>
              </a:moveTo>
              <a:lnTo>
                <a:pt x="1675254" y="543315"/>
              </a:lnTo>
              <a:lnTo>
                <a:pt x="0" y="543315"/>
              </a:lnTo>
              <a:lnTo>
                <a:pt x="0" y="7972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AEC036-754D-47B7-B129-18161460DB78}">
      <dsp:nvSpPr>
        <dsp:cNvPr id="0" name=""/>
        <dsp:cNvSpPr/>
      </dsp:nvSpPr>
      <dsp:spPr>
        <a:xfrm>
          <a:off x="2591841" y="1943"/>
          <a:ext cx="2741324" cy="17407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F68F45-A6FF-44DF-97C1-ED1F1FDD9AB2}">
      <dsp:nvSpPr>
        <dsp:cNvPr id="0" name=""/>
        <dsp:cNvSpPr/>
      </dsp:nvSpPr>
      <dsp:spPr>
        <a:xfrm>
          <a:off x="2896433" y="291305"/>
          <a:ext cx="2741324" cy="17407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Тестовые задания</a:t>
          </a:r>
          <a:endParaRPr lang="ru-RU" sz="3600" kern="1200" dirty="0"/>
        </a:p>
      </dsp:txBody>
      <dsp:txXfrm>
        <a:off x="2896433" y="291305"/>
        <a:ext cx="2741324" cy="1740741"/>
      </dsp:txXfrm>
    </dsp:sp>
    <dsp:sp modelId="{03CC16A8-5810-49DC-8D90-B00236A0CC3A}">
      <dsp:nvSpPr>
        <dsp:cNvPr id="0" name=""/>
        <dsp:cNvSpPr/>
      </dsp:nvSpPr>
      <dsp:spPr>
        <a:xfrm>
          <a:off x="916587" y="2539953"/>
          <a:ext cx="2741324" cy="17407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0EB1A-C860-4FE7-9FA6-F86677633AF0}">
      <dsp:nvSpPr>
        <dsp:cNvPr id="0" name=""/>
        <dsp:cNvSpPr/>
      </dsp:nvSpPr>
      <dsp:spPr>
        <a:xfrm>
          <a:off x="1221179" y="2829315"/>
          <a:ext cx="2741324" cy="17407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Открытого типа</a:t>
          </a:r>
          <a:endParaRPr lang="ru-RU" sz="3600" kern="1200" dirty="0"/>
        </a:p>
      </dsp:txBody>
      <dsp:txXfrm>
        <a:off x="1221179" y="2829315"/>
        <a:ext cx="2741324" cy="1740741"/>
      </dsp:txXfrm>
    </dsp:sp>
    <dsp:sp modelId="{A71DE979-7D23-4D43-8B78-096AD03D13D3}">
      <dsp:nvSpPr>
        <dsp:cNvPr id="0" name=""/>
        <dsp:cNvSpPr/>
      </dsp:nvSpPr>
      <dsp:spPr>
        <a:xfrm>
          <a:off x="4267095" y="2539953"/>
          <a:ext cx="2741324" cy="17407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36F3F0-DB49-4E78-B79C-70CF113829AC}">
      <dsp:nvSpPr>
        <dsp:cNvPr id="0" name=""/>
        <dsp:cNvSpPr/>
      </dsp:nvSpPr>
      <dsp:spPr>
        <a:xfrm>
          <a:off x="4571687" y="2829315"/>
          <a:ext cx="2741324" cy="17407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Закрытого типа</a:t>
          </a:r>
          <a:endParaRPr lang="ru-RU" sz="3600" kern="1200" dirty="0"/>
        </a:p>
      </dsp:txBody>
      <dsp:txXfrm>
        <a:off x="4571687" y="2829315"/>
        <a:ext cx="2741324" cy="1740741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73A94E-E76B-4EBB-B890-A6BEE5F975EB}">
      <dsp:nvSpPr>
        <dsp:cNvPr id="0" name=""/>
        <dsp:cNvSpPr/>
      </dsp:nvSpPr>
      <dsp:spPr>
        <a:xfrm rot="5400000">
          <a:off x="-145980" y="148548"/>
          <a:ext cx="973203" cy="6812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1</a:t>
          </a:r>
          <a:endParaRPr lang="ru-RU" sz="1900" b="1" kern="1200" dirty="0"/>
        </a:p>
      </dsp:txBody>
      <dsp:txXfrm rot="5400000">
        <a:off x="-145980" y="148548"/>
        <a:ext cx="973203" cy="681242"/>
      </dsp:txXfrm>
    </dsp:sp>
    <dsp:sp modelId="{08422517-697D-43A8-AB4E-957DA24CD314}">
      <dsp:nvSpPr>
        <dsp:cNvPr id="0" name=""/>
        <dsp:cNvSpPr/>
      </dsp:nvSpPr>
      <dsp:spPr>
        <a:xfrm rot="5400000">
          <a:off x="4139130" y="-3455319"/>
          <a:ext cx="632582" cy="754835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позволяет  проверить больший объем материала за один урок</a:t>
          </a:r>
          <a:endParaRPr lang="ru-RU" sz="1900" kern="1200" dirty="0"/>
        </a:p>
      </dsp:txBody>
      <dsp:txXfrm rot="5400000">
        <a:off x="4139130" y="-3455319"/>
        <a:ext cx="632582" cy="7548357"/>
      </dsp:txXfrm>
    </dsp:sp>
    <dsp:sp modelId="{83AAE79B-9242-4B52-BBE7-EEBA51C3F098}">
      <dsp:nvSpPr>
        <dsp:cNvPr id="0" name=""/>
        <dsp:cNvSpPr/>
      </dsp:nvSpPr>
      <dsp:spPr>
        <a:xfrm rot="5400000">
          <a:off x="-145980" y="1024450"/>
          <a:ext cx="973203" cy="6812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2</a:t>
          </a:r>
          <a:endParaRPr lang="ru-RU" sz="1900" b="1" kern="1200" dirty="0"/>
        </a:p>
      </dsp:txBody>
      <dsp:txXfrm rot="5400000">
        <a:off x="-145980" y="1024450"/>
        <a:ext cx="973203" cy="681242"/>
      </dsp:txXfrm>
    </dsp:sp>
    <dsp:sp modelId="{C083DF66-F5B8-4BF8-8846-2E1EEE204E34}">
      <dsp:nvSpPr>
        <dsp:cNvPr id="0" name=""/>
        <dsp:cNvSpPr/>
      </dsp:nvSpPr>
      <dsp:spPr>
        <a:xfrm rot="5400000">
          <a:off x="4139130" y="-2579417"/>
          <a:ext cx="632582" cy="754835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ставит всех учащихся в равные условия </a:t>
          </a:r>
          <a:endParaRPr lang="ru-RU" sz="1900" kern="1200" dirty="0"/>
        </a:p>
      </dsp:txBody>
      <dsp:txXfrm rot="5400000">
        <a:off x="4139130" y="-2579417"/>
        <a:ext cx="632582" cy="7548357"/>
      </dsp:txXfrm>
    </dsp:sp>
    <dsp:sp modelId="{7B27D799-022E-4125-8C30-AF512EAFE457}">
      <dsp:nvSpPr>
        <dsp:cNvPr id="0" name=""/>
        <dsp:cNvSpPr/>
      </dsp:nvSpPr>
      <dsp:spPr>
        <a:xfrm rot="5400000">
          <a:off x="-145980" y="1900352"/>
          <a:ext cx="973203" cy="6812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3</a:t>
          </a:r>
          <a:endParaRPr lang="ru-RU" sz="1900" b="1" kern="1200" dirty="0"/>
        </a:p>
      </dsp:txBody>
      <dsp:txXfrm rot="5400000">
        <a:off x="-145980" y="1900352"/>
        <a:ext cx="973203" cy="681242"/>
      </dsp:txXfrm>
    </dsp:sp>
    <dsp:sp modelId="{806CCDBC-7D99-4E3D-A963-FD91482E3A93}">
      <dsp:nvSpPr>
        <dsp:cNvPr id="0" name=""/>
        <dsp:cNvSpPr/>
      </dsp:nvSpPr>
      <dsp:spPr>
        <a:xfrm rot="5400000">
          <a:off x="4139130" y="-1703515"/>
          <a:ext cx="632582" cy="754835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дает возможность учителю  осуществлять мониторинг  на любом этапе обучения</a:t>
          </a:r>
          <a:endParaRPr lang="ru-RU" sz="1900" kern="1200" dirty="0"/>
        </a:p>
      </dsp:txBody>
      <dsp:txXfrm rot="5400000">
        <a:off x="4139130" y="-1703515"/>
        <a:ext cx="632582" cy="7548357"/>
      </dsp:txXfrm>
    </dsp:sp>
    <dsp:sp modelId="{3E6368E0-9CBB-49B8-A185-E61B07EC842A}">
      <dsp:nvSpPr>
        <dsp:cNvPr id="0" name=""/>
        <dsp:cNvSpPr/>
      </dsp:nvSpPr>
      <dsp:spPr>
        <a:xfrm rot="5400000">
          <a:off x="-145980" y="2793013"/>
          <a:ext cx="973203" cy="6812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4</a:t>
          </a:r>
          <a:endParaRPr lang="ru-RU" sz="1900" b="1" kern="1200" dirty="0"/>
        </a:p>
      </dsp:txBody>
      <dsp:txXfrm rot="5400000">
        <a:off x="-145980" y="2793013"/>
        <a:ext cx="973203" cy="681242"/>
      </dsp:txXfrm>
    </dsp:sp>
    <dsp:sp modelId="{17F3461F-2962-484B-BCE0-CE6598CF375C}">
      <dsp:nvSpPr>
        <dsp:cNvPr id="0" name=""/>
        <dsp:cNvSpPr/>
      </dsp:nvSpPr>
      <dsp:spPr>
        <a:xfrm rot="5400000">
          <a:off x="4139130" y="-827613"/>
          <a:ext cx="632582" cy="754835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исключает субъективность в оценке качества усвоения знаний</a:t>
          </a:r>
          <a:endParaRPr lang="ru-RU" sz="1900" kern="1200" dirty="0"/>
        </a:p>
      </dsp:txBody>
      <dsp:txXfrm rot="5400000">
        <a:off x="4139130" y="-827613"/>
        <a:ext cx="632582" cy="7548357"/>
      </dsp:txXfrm>
    </dsp:sp>
    <dsp:sp modelId="{30CE8286-1F5F-4D3E-9505-1479752F8B3B}">
      <dsp:nvSpPr>
        <dsp:cNvPr id="0" name=""/>
        <dsp:cNvSpPr/>
      </dsp:nvSpPr>
      <dsp:spPr>
        <a:xfrm rot="5400000">
          <a:off x="-112694" y="3662949"/>
          <a:ext cx="973203" cy="6812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5</a:t>
          </a:r>
          <a:endParaRPr lang="ru-RU" sz="1900" b="1" kern="1200" dirty="0"/>
        </a:p>
      </dsp:txBody>
      <dsp:txXfrm rot="5400000">
        <a:off x="-112694" y="3662949"/>
        <a:ext cx="973203" cy="681242"/>
      </dsp:txXfrm>
    </dsp:sp>
    <dsp:sp modelId="{12125B79-AE5D-4F9D-97FC-A90381A3CEE0}">
      <dsp:nvSpPr>
        <dsp:cNvPr id="0" name=""/>
        <dsp:cNvSpPr/>
      </dsp:nvSpPr>
      <dsp:spPr>
        <a:xfrm rot="5400000">
          <a:off x="4139130" y="48288"/>
          <a:ext cx="632582" cy="754835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снимает волнение учащегося, неизбежно возникающее при непосредственном контакте с учителем</a:t>
          </a:r>
          <a:endParaRPr lang="ru-RU" sz="1900" kern="1200" dirty="0"/>
        </a:p>
      </dsp:txBody>
      <dsp:txXfrm rot="5400000">
        <a:off x="4139130" y="48288"/>
        <a:ext cx="632582" cy="7548357"/>
      </dsp:txXfrm>
    </dsp:sp>
    <dsp:sp modelId="{A1BE8FBA-6B52-4F26-80F3-86FEB577098F}">
      <dsp:nvSpPr>
        <dsp:cNvPr id="0" name=""/>
        <dsp:cNvSpPr/>
      </dsp:nvSpPr>
      <dsp:spPr>
        <a:xfrm rot="5400000">
          <a:off x="-112694" y="4530627"/>
          <a:ext cx="973203" cy="6812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6</a:t>
          </a:r>
          <a:endParaRPr lang="ru-RU" sz="1900" b="1" kern="1200" dirty="0"/>
        </a:p>
      </dsp:txBody>
      <dsp:txXfrm rot="5400000">
        <a:off x="-112694" y="4530627"/>
        <a:ext cx="973203" cy="681242"/>
      </dsp:txXfrm>
    </dsp:sp>
    <dsp:sp modelId="{571AFB03-5AFC-4184-80FA-8FD936818C38}">
      <dsp:nvSpPr>
        <dsp:cNvPr id="0" name=""/>
        <dsp:cNvSpPr/>
      </dsp:nvSpPr>
      <dsp:spPr>
        <a:xfrm rot="5400000">
          <a:off x="4139130" y="924190"/>
          <a:ext cx="632582" cy="754835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исключает влияние на оценку такого фактора, как речевое поведение учащегося</a:t>
          </a:r>
          <a:endParaRPr lang="ru-RU" sz="1900" kern="1200"/>
        </a:p>
      </dsp:txBody>
      <dsp:txXfrm rot="5400000">
        <a:off x="4139130" y="924190"/>
        <a:ext cx="632582" cy="754835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6701F8-7D9A-4579-8D70-C3833D9CB391}">
      <dsp:nvSpPr>
        <dsp:cNvPr id="0" name=""/>
        <dsp:cNvSpPr/>
      </dsp:nvSpPr>
      <dsp:spPr>
        <a:xfrm>
          <a:off x="3962504" y="1742684"/>
          <a:ext cx="1675254" cy="797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3315"/>
              </a:lnTo>
              <a:lnTo>
                <a:pt x="1675254" y="543315"/>
              </a:lnTo>
              <a:lnTo>
                <a:pt x="1675254" y="7972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FF5EA7-E6DF-46CE-A41B-975638D7535C}">
      <dsp:nvSpPr>
        <dsp:cNvPr id="0" name=""/>
        <dsp:cNvSpPr/>
      </dsp:nvSpPr>
      <dsp:spPr>
        <a:xfrm>
          <a:off x="2287250" y="1742684"/>
          <a:ext cx="1675254" cy="797268"/>
        </a:xfrm>
        <a:custGeom>
          <a:avLst/>
          <a:gdLst/>
          <a:ahLst/>
          <a:cxnLst/>
          <a:rect l="0" t="0" r="0" b="0"/>
          <a:pathLst>
            <a:path>
              <a:moveTo>
                <a:pt x="1675254" y="0"/>
              </a:moveTo>
              <a:lnTo>
                <a:pt x="1675254" y="543315"/>
              </a:lnTo>
              <a:lnTo>
                <a:pt x="0" y="543315"/>
              </a:lnTo>
              <a:lnTo>
                <a:pt x="0" y="7972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AEC036-754D-47B7-B129-18161460DB78}">
      <dsp:nvSpPr>
        <dsp:cNvPr id="0" name=""/>
        <dsp:cNvSpPr/>
      </dsp:nvSpPr>
      <dsp:spPr>
        <a:xfrm>
          <a:off x="2591841" y="1943"/>
          <a:ext cx="2741324" cy="17407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F68F45-A6FF-44DF-97C1-ED1F1FDD9AB2}">
      <dsp:nvSpPr>
        <dsp:cNvPr id="0" name=""/>
        <dsp:cNvSpPr/>
      </dsp:nvSpPr>
      <dsp:spPr>
        <a:xfrm>
          <a:off x="2896433" y="291305"/>
          <a:ext cx="2741324" cy="17407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Тестовые задания</a:t>
          </a:r>
          <a:endParaRPr lang="ru-RU" sz="3600" kern="1200" dirty="0"/>
        </a:p>
      </dsp:txBody>
      <dsp:txXfrm>
        <a:off x="2896433" y="291305"/>
        <a:ext cx="2741324" cy="1740741"/>
      </dsp:txXfrm>
    </dsp:sp>
    <dsp:sp modelId="{03CC16A8-5810-49DC-8D90-B00236A0CC3A}">
      <dsp:nvSpPr>
        <dsp:cNvPr id="0" name=""/>
        <dsp:cNvSpPr/>
      </dsp:nvSpPr>
      <dsp:spPr>
        <a:xfrm>
          <a:off x="916587" y="2539953"/>
          <a:ext cx="2741324" cy="17407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0EB1A-C860-4FE7-9FA6-F86677633AF0}">
      <dsp:nvSpPr>
        <dsp:cNvPr id="0" name=""/>
        <dsp:cNvSpPr/>
      </dsp:nvSpPr>
      <dsp:spPr>
        <a:xfrm>
          <a:off x="1221179" y="2829315"/>
          <a:ext cx="2741324" cy="17407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Открытого типа</a:t>
          </a:r>
          <a:endParaRPr lang="ru-RU" sz="3600" kern="1200" dirty="0"/>
        </a:p>
      </dsp:txBody>
      <dsp:txXfrm>
        <a:off x="1221179" y="2829315"/>
        <a:ext cx="2741324" cy="1740741"/>
      </dsp:txXfrm>
    </dsp:sp>
    <dsp:sp modelId="{A71DE979-7D23-4D43-8B78-096AD03D13D3}">
      <dsp:nvSpPr>
        <dsp:cNvPr id="0" name=""/>
        <dsp:cNvSpPr/>
      </dsp:nvSpPr>
      <dsp:spPr>
        <a:xfrm>
          <a:off x="4267095" y="2539953"/>
          <a:ext cx="2741324" cy="17407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36F3F0-DB49-4E78-B79C-70CF113829AC}">
      <dsp:nvSpPr>
        <dsp:cNvPr id="0" name=""/>
        <dsp:cNvSpPr/>
      </dsp:nvSpPr>
      <dsp:spPr>
        <a:xfrm>
          <a:off x="4571687" y="2829315"/>
          <a:ext cx="2741324" cy="17407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Закрытого типа</a:t>
          </a:r>
          <a:endParaRPr lang="ru-RU" sz="3600" kern="1200" dirty="0"/>
        </a:p>
      </dsp:txBody>
      <dsp:txXfrm>
        <a:off x="4571687" y="2829315"/>
        <a:ext cx="2741324" cy="174074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68325D-0948-4741-BA48-23B2982D7729}">
      <dsp:nvSpPr>
        <dsp:cNvPr id="0" name=""/>
        <dsp:cNvSpPr/>
      </dsp:nvSpPr>
      <dsp:spPr>
        <a:xfrm>
          <a:off x="0" y="0"/>
          <a:ext cx="3143272" cy="314327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FCACBE-EBA5-40D4-955A-9FE550F1AA50}">
      <dsp:nvSpPr>
        <dsp:cNvPr id="0" name=""/>
        <dsp:cNvSpPr/>
      </dsp:nvSpPr>
      <dsp:spPr>
        <a:xfrm>
          <a:off x="1571636" y="0"/>
          <a:ext cx="6657963" cy="314327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dirty="0" smtClean="0"/>
            <a:t>на формулирование самим тестируемым дополнения</a:t>
          </a:r>
          <a:endParaRPr lang="ru-RU" sz="3400" b="1" kern="1200" dirty="0"/>
        </a:p>
      </dsp:txBody>
      <dsp:txXfrm>
        <a:off x="1571636" y="0"/>
        <a:ext cx="6657963" cy="1493054"/>
      </dsp:txXfrm>
    </dsp:sp>
    <dsp:sp modelId="{7E152E11-18C0-479A-84F4-266CFD1BFC4A}">
      <dsp:nvSpPr>
        <dsp:cNvPr id="0" name=""/>
        <dsp:cNvSpPr/>
      </dsp:nvSpPr>
      <dsp:spPr>
        <a:xfrm>
          <a:off x="825108" y="1493054"/>
          <a:ext cx="1493054" cy="149305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E4C020-FD25-447C-9B7E-7E55925E8B13}">
      <dsp:nvSpPr>
        <dsp:cNvPr id="0" name=""/>
        <dsp:cNvSpPr/>
      </dsp:nvSpPr>
      <dsp:spPr>
        <a:xfrm>
          <a:off x="1571636" y="1493054"/>
          <a:ext cx="6657963" cy="14930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 </a:t>
          </a:r>
          <a:r>
            <a:rPr lang="ru-RU" sz="3400" b="1" kern="1200" dirty="0" smtClean="0"/>
            <a:t>на свободное изложение</a:t>
          </a:r>
          <a:endParaRPr lang="ru-RU" sz="3400" b="1" kern="1200" dirty="0"/>
        </a:p>
      </dsp:txBody>
      <dsp:txXfrm>
        <a:off x="1571636" y="1493054"/>
        <a:ext cx="6657963" cy="149305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E2A314-A020-4BCF-A442-B62F0F7CF98A}">
      <dsp:nvSpPr>
        <dsp:cNvPr id="0" name=""/>
        <dsp:cNvSpPr/>
      </dsp:nvSpPr>
      <dsp:spPr>
        <a:xfrm>
          <a:off x="0" y="0"/>
          <a:ext cx="4857782" cy="485778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22EF08-7BB6-4F95-87B9-C2133183FD2F}">
      <dsp:nvSpPr>
        <dsp:cNvPr id="0" name=""/>
        <dsp:cNvSpPr/>
      </dsp:nvSpPr>
      <dsp:spPr>
        <a:xfrm>
          <a:off x="2428891" y="0"/>
          <a:ext cx="5800708" cy="485778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>
              <a:hlinkClick xmlns:r="http://schemas.openxmlformats.org/officeDocument/2006/relationships" r:id="" action="ppaction://hlinksldjump"/>
            </a:rPr>
            <a:t>с выбором одного или нескольких решений </a:t>
          </a:r>
          <a:endParaRPr lang="ru-RU" sz="3700" kern="1200" dirty="0"/>
        </a:p>
      </dsp:txBody>
      <dsp:txXfrm>
        <a:off x="2428891" y="0"/>
        <a:ext cx="5800708" cy="1457338"/>
      </dsp:txXfrm>
    </dsp:sp>
    <dsp:sp modelId="{80F331D3-5B2C-4146-AB74-B935CD3374C6}">
      <dsp:nvSpPr>
        <dsp:cNvPr id="0" name=""/>
        <dsp:cNvSpPr/>
      </dsp:nvSpPr>
      <dsp:spPr>
        <a:xfrm>
          <a:off x="850113" y="1457338"/>
          <a:ext cx="3157555" cy="315755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0BA6E4-A549-4532-8436-E2D6CD60F310}">
      <dsp:nvSpPr>
        <dsp:cNvPr id="0" name=""/>
        <dsp:cNvSpPr/>
      </dsp:nvSpPr>
      <dsp:spPr>
        <a:xfrm>
          <a:off x="2428891" y="1457338"/>
          <a:ext cx="5800708" cy="31575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>
              <a:hlinkClick xmlns:r="http://schemas.openxmlformats.org/officeDocument/2006/relationships" r:id="" action="ppaction://hlinksldjump"/>
            </a:rPr>
            <a:t>с градуированными ответами </a:t>
          </a:r>
          <a:endParaRPr lang="ru-RU" sz="3700" kern="1200" dirty="0"/>
        </a:p>
      </dsp:txBody>
      <dsp:txXfrm>
        <a:off x="2428891" y="1457338"/>
        <a:ext cx="5800708" cy="1457333"/>
      </dsp:txXfrm>
    </dsp:sp>
    <dsp:sp modelId="{CDF3F4F3-27A3-402A-92DC-A94D4C7EABED}">
      <dsp:nvSpPr>
        <dsp:cNvPr id="0" name=""/>
        <dsp:cNvSpPr/>
      </dsp:nvSpPr>
      <dsp:spPr>
        <a:xfrm>
          <a:off x="1700224" y="2914671"/>
          <a:ext cx="1457333" cy="145733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314D4-01E6-431F-9955-A8B5D218FEFF}">
      <dsp:nvSpPr>
        <dsp:cNvPr id="0" name=""/>
        <dsp:cNvSpPr/>
      </dsp:nvSpPr>
      <dsp:spPr>
        <a:xfrm>
          <a:off x="2428891" y="2914671"/>
          <a:ext cx="5800708" cy="14573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>
              <a:hlinkClick xmlns:r="http://schemas.openxmlformats.org/officeDocument/2006/relationships" r:id="" action="ppaction://hlinksldjump"/>
            </a:rPr>
            <a:t>на установление соответствия </a:t>
          </a:r>
          <a:endParaRPr lang="ru-RU" sz="3700" kern="1200" dirty="0"/>
        </a:p>
      </dsp:txBody>
      <dsp:txXfrm>
        <a:off x="2428891" y="2914671"/>
        <a:ext cx="5800708" cy="145733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20DCD6-4979-480C-92A0-59C79D20FE5E}">
      <dsp:nvSpPr>
        <dsp:cNvPr id="0" name=""/>
        <dsp:cNvSpPr/>
      </dsp:nvSpPr>
      <dsp:spPr>
        <a:xfrm>
          <a:off x="72552" y="0"/>
          <a:ext cx="3481242" cy="7858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Предварительный контроль</a:t>
          </a:r>
          <a:endParaRPr lang="ru-RU" sz="2000" kern="1200" dirty="0"/>
        </a:p>
      </dsp:txBody>
      <dsp:txXfrm>
        <a:off x="72552" y="0"/>
        <a:ext cx="3481242" cy="785818"/>
      </dsp:txXfrm>
    </dsp:sp>
    <dsp:sp modelId="{7079665A-40C0-46F2-AA07-6D2B582B181D}">
      <dsp:nvSpPr>
        <dsp:cNvPr id="0" name=""/>
        <dsp:cNvSpPr/>
      </dsp:nvSpPr>
      <dsp:spPr>
        <a:xfrm>
          <a:off x="3884188" y="0"/>
          <a:ext cx="700435" cy="785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3884188" y="0"/>
        <a:ext cx="700435" cy="785818"/>
      </dsp:txXfrm>
    </dsp:sp>
    <dsp:sp modelId="{DE1CFE25-9620-4EAB-9794-B5386B9638CE}">
      <dsp:nvSpPr>
        <dsp:cNvPr id="0" name=""/>
        <dsp:cNvSpPr/>
      </dsp:nvSpPr>
      <dsp:spPr>
        <a:xfrm>
          <a:off x="4875371" y="0"/>
          <a:ext cx="3481242" cy="7858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Выявляется исходный уровень </a:t>
          </a:r>
          <a:r>
            <a:rPr lang="ru-RU" sz="1600" b="1" kern="1200" dirty="0" err="1" smtClean="0"/>
            <a:t>обученности</a:t>
          </a:r>
          <a:r>
            <a:rPr lang="ru-RU" sz="1600" b="1" kern="1200" dirty="0" smtClean="0"/>
            <a:t> и воспитанности</a:t>
          </a:r>
          <a:endParaRPr lang="ru-RU" sz="1600" b="1" kern="1200" dirty="0"/>
        </a:p>
      </dsp:txBody>
      <dsp:txXfrm>
        <a:off x="4875371" y="0"/>
        <a:ext cx="3481242" cy="785818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20DCD6-4979-480C-92A0-59C79D20FE5E}">
      <dsp:nvSpPr>
        <dsp:cNvPr id="0" name=""/>
        <dsp:cNvSpPr/>
      </dsp:nvSpPr>
      <dsp:spPr>
        <a:xfrm>
          <a:off x="49409" y="0"/>
          <a:ext cx="3336263" cy="6429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Текущий контроль</a:t>
          </a:r>
          <a:endParaRPr lang="ru-RU" sz="2400" kern="1200" dirty="0"/>
        </a:p>
      </dsp:txBody>
      <dsp:txXfrm>
        <a:off x="49409" y="0"/>
        <a:ext cx="3336263" cy="642942"/>
      </dsp:txXfrm>
    </dsp:sp>
    <dsp:sp modelId="{7079665A-40C0-46F2-AA07-6D2B582B181D}">
      <dsp:nvSpPr>
        <dsp:cNvPr id="0" name=""/>
        <dsp:cNvSpPr/>
      </dsp:nvSpPr>
      <dsp:spPr>
        <a:xfrm>
          <a:off x="3706630" y="-29736"/>
          <a:ext cx="716506" cy="642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3706630" y="-29736"/>
        <a:ext cx="716506" cy="642942"/>
      </dsp:txXfrm>
    </dsp:sp>
    <dsp:sp modelId="{DE1CFE25-9620-4EAB-9794-B5386B9638CE}">
      <dsp:nvSpPr>
        <dsp:cNvPr id="0" name=""/>
        <dsp:cNvSpPr/>
      </dsp:nvSpPr>
      <dsp:spPr>
        <a:xfrm>
          <a:off x="4737572" y="0"/>
          <a:ext cx="3484529" cy="6429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Диагностируется ход, динамика  учебно-воспитательного процесса </a:t>
          </a:r>
          <a:endParaRPr lang="ru-RU" sz="1600" b="1" kern="1200" dirty="0"/>
        </a:p>
      </dsp:txBody>
      <dsp:txXfrm>
        <a:off x="4737572" y="0"/>
        <a:ext cx="3484529" cy="64294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20DCD6-4979-480C-92A0-59C79D20FE5E}">
      <dsp:nvSpPr>
        <dsp:cNvPr id="0" name=""/>
        <dsp:cNvSpPr/>
      </dsp:nvSpPr>
      <dsp:spPr>
        <a:xfrm>
          <a:off x="46811" y="0"/>
          <a:ext cx="3424313" cy="6429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Тематический контроль</a:t>
          </a:r>
          <a:endParaRPr lang="ru-RU" sz="2400" kern="1200" dirty="0"/>
        </a:p>
      </dsp:txBody>
      <dsp:txXfrm>
        <a:off x="46811" y="0"/>
        <a:ext cx="3424313" cy="642942"/>
      </dsp:txXfrm>
    </dsp:sp>
    <dsp:sp modelId="{7079665A-40C0-46F2-AA07-6D2B582B181D}">
      <dsp:nvSpPr>
        <dsp:cNvPr id="0" name=""/>
        <dsp:cNvSpPr/>
      </dsp:nvSpPr>
      <dsp:spPr>
        <a:xfrm>
          <a:off x="3803259" y="0"/>
          <a:ext cx="704124" cy="642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3803259" y="0"/>
        <a:ext cx="704124" cy="642942"/>
      </dsp:txXfrm>
    </dsp:sp>
    <dsp:sp modelId="{DE1CFE25-9620-4EAB-9794-B5386B9638CE}">
      <dsp:nvSpPr>
        <dsp:cNvPr id="0" name=""/>
        <dsp:cNvSpPr/>
      </dsp:nvSpPr>
      <dsp:spPr>
        <a:xfrm>
          <a:off x="4799662" y="0"/>
          <a:ext cx="3424313" cy="6429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Выявляется понимание отдельных  знаний и   связей между ними</a:t>
          </a:r>
          <a:endParaRPr lang="ru-RU" sz="1600" b="1" kern="1200" dirty="0"/>
        </a:p>
      </dsp:txBody>
      <dsp:txXfrm>
        <a:off x="4799662" y="0"/>
        <a:ext cx="3424313" cy="642942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20DCD6-4979-480C-92A0-59C79D20FE5E}">
      <dsp:nvSpPr>
        <dsp:cNvPr id="0" name=""/>
        <dsp:cNvSpPr/>
      </dsp:nvSpPr>
      <dsp:spPr>
        <a:xfrm>
          <a:off x="0" y="0"/>
          <a:ext cx="3424313" cy="7858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Аттестация учащихся</a:t>
          </a:r>
          <a:endParaRPr lang="ru-RU" sz="2400" b="1" kern="1200" dirty="0"/>
        </a:p>
      </dsp:txBody>
      <dsp:txXfrm>
        <a:off x="0" y="0"/>
        <a:ext cx="3424313" cy="785818"/>
      </dsp:txXfrm>
    </dsp:sp>
    <dsp:sp modelId="{7079665A-40C0-46F2-AA07-6D2B582B181D}">
      <dsp:nvSpPr>
        <dsp:cNvPr id="0" name=""/>
        <dsp:cNvSpPr/>
      </dsp:nvSpPr>
      <dsp:spPr>
        <a:xfrm>
          <a:off x="3768150" y="0"/>
          <a:ext cx="728935" cy="785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/>
        </a:p>
      </dsp:txBody>
      <dsp:txXfrm>
        <a:off x="3768150" y="0"/>
        <a:ext cx="728935" cy="785818"/>
      </dsp:txXfrm>
    </dsp:sp>
    <dsp:sp modelId="{DE1CFE25-9620-4EAB-9794-B5386B9638CE}">
      <dsp:nvSpPr>
        <dsp:cNvPr id="0" name=""/>
        <dsp:cNvSpPr/>
      </dsp:nvSpPr>
      <dsp:spPr>
        <a:xfrm>
          <a:off x="4799662" y="0"/>
          <a:ext cx="3424313" cy="7858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 Выявляется конечный уровень и качество знаний по предметам</a:t>
          </a:r>
          <a:endParaRPr lang="ru-RU" sz="1600" b="1" kern="1200" dirty="0"/>
        </a:p>
      </dsp:txBody>
      <dsp:txXfrm>
        <a:off x="4799662" y="0"/>
        <a:ext cx="3424313" cy="785818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20DCD6-4979-480C-92A0-59C79D20FE5E}">
      <dsp:nvSpPr>
        <dsp:cNvPr id="0" name=""/>
        <dsp:cNvSpPr/>
      </dsp:nvSpPr>
      <dsp:spPr>
        <a:xfrm>
          <a:off x="0" y="0"/>
          <a:ext cx="3424313" cy="7143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Итоговый контроль</a:t>
          </a:r>
          <a:r>
            <a:rPr lang="ru-RU" sz="2400" kern="1200" dirty="0" smtClean="0"/>
            <a:t> </a:t>
          </a:r>
          <a:endParaRPr lang="ru-RU" sz="2400" kern="1200" dirty="0"/>
        </a:p>
      </dsp:txBody>
      <dsp:txXfrm>
        <a:off x="0" y="0"/>
        <a:ext cx="3424313" cy="714379"/>
      </dsp:txXfrm>
    </dsp:sp>
    <dsp:sp modelId="{7079665A-40C0-46F2-AA07-6D2B582B181D}">
      <dsp:nvSpPr>
        <dsp:cNvPr id="0" name=""/>
        <dsp:cNvSpPr/>
      </dsp:nvSpPr>
      <dsp:spPr>
        <a:xfrm>
          <a:off x="3786213" y="0"/>
          <a:ext cx="728935" cy="7143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3786213" y="0"/>
        <a:ext cx="728935" cy="714379"/>
      </dsp:txXfrm>
    </dsp:sp>
    <dsp:sp modelId="{DE1CFE25-9620-4EAB-9794-B5386B9638CE}">
      <dsp:nvSpPr>
        <dsp:cNvPr id="0" name=""/>
        <dsp:cNvSpPr/>
      </dsp:nvSpPr>
      <dsp:spPr>
        <a:xfrm>
          <a:off x="4799662" y="0"/>
          <a:ext cx="3424313" cy="7143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Систематизируется и обобщается учебный материал </a:t>
          </a:r>
          <a:endParaRPr lang="ru-RU" sz="1600" b="1" kern="1200" dirty="0"/>
        </a:p>
      </dsp:txBody>
      <dsp:txXfrm>
        <a:off x="4799662" y="0"/>
        <a:ext cx="3424313" cy="7143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27.09.2013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diagramLayout" Target="../diagrams/layout7.xml"/><Relationship Id="rId18" Type="http://schemas.openxmlformats.org/officeDocument/2006/relationships/diagramLayout" Target="../diagrams/layout8.xml"/><Relationship Id="rId26" Type="http://schemas.microsoft.com/office/2007/relationships/diagramDrawing" Target="../diagrams/drawing9.xml"/><Relationship Id="rId3" Type="http://schemas.openxmlformats.org/officeDocument/2006/relationships/diagramLayout" Target="../diagrams/layout5.xml"/><Relationship Id="rId21" Type="http://schemas.microsoft.com/office/2007/relationships/diagramDrawing" Target="../diagrams/drawing8.xml"/><Relationship Id="rId7" Type="http://schemas.openxmlformats.org/officeDocument/2006/relationships/diagramData" Target="../diagrams/data6.xml"/><Relationship Id="rId12" Type="http://schemas.openxmlformats.org/officeDocument/2006/relationships/diagramData" Target="../diagrams/data7.xml"/><Relationship Id="rId17" Type="http://schemas.openxmlformats.org/officeDocument/2006/relationships/diagramData" Target="../diagrams/data8.xml"/><Relationship Id="rId25" Type="http://schemas.openxmlformats.org/officeDocument/2006/relationships/diagramColors" Target="../diagrams/colors9.xml"/><Relationship Id="rId2" Type="http://schemas.openxmlformats.org/officeDocument/2006/relationships/diagramData" Target="../diagrams/data5.xml"/><Relationship Id="rId16" Type="http://schemas.microsoft.com/office/2007/relationships/diagramDrawing" Target="../diagrams/drawing7.xml"/><Relationship Id="rId20" Type="http://schemas.openxmlformats.org/officeDocument/2006/relationships/diagramColors" Target="../diagrams/colors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24" Type="http://schemas.openxmlformats.org/officeDocument/2006/relationships/diagramQuickStyle" Target="../diagrams/quickStyle9.xml"/><Relationship Id="rId5" Type="http://schemas.openxmlformats.org/officeDocument/2006/relationships/diagramColors" Target="../diagrams/colors5.xml"/><Relationship Id="rId15" Type="http://schemas.openxmlformats.org/officeDocument/2006/relationships/diagramColors" Target="../diagrams/colors7.xml"/><Relationship Id="rId23" Type="http://schemas.openxmlformats.org/officeDocument/2006/relationships/diagramLayout" Target="../diagrams/layout9.xml"/><Relationship Id="rId10" Type="http://schemas.openxmlformats.org/officeDocument/2006/relationships/diagramColors" Target="../diagrams/colors6.xml"/><Relationship Id="rId19" Type="http://schemas.openxmlformats.org/officeDocument/2006/relationships/diagramQuickStyle" Target="../diagrams/quickStyle8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diagramQuickStyle" Target="../diagrams/quickStyle7.xml"/><Relationship Id="rId22" Type="http://schemas.openxmlformats.org/officeDocument/2006/relationships/diagramData" Target="../diagrams/data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337279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«Повышение качества обучения посредством применения системного подхода к тестовому контролю знаний и умений учащихся»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437112"/>
            <a:ext cx="8062912" cy="1752600"/>
          </a:xfrm>
        </p:spPr>
        <p:txBody>
          <a:bodyPr/>
          <a:lstStyle/>
          <a:p>
            <a:r>
              <a:rPr lang="ru-RU" dirty="0" smtClean="0"/>
              <a:t>Заместитель директора по УВР</a:t>
            </a:r>
          </a:p>
          <a:p>
            <a:r>
              <a:rPr lang="ru-RU" dirty="0" smtClean="0"/>
              <a:t>МБОУ «Авиловская СОШ»</a:t>
            </a:r>
          </a:p>
          <a:p>
            <a:r>
              <a:rPr lang="ru-RU" dirty="0" smtClean="0"/>
              <a:t>Ткаченко И.А.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>Пример тестовых заданий на установление соответствия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i="1" dirty="0" smtClean="0"/>
              <a:t>1. Существительное                 Род</a:t>
            </a:r>
            <a:br>
              <a:rPr lang="ru-RU" b="1" i="1" dirty="0" smtClean="0"/>
            </a:br>
            <a:r>
              <a:rPr lang="ru-RU" b="1" i="1" dirty="0" smtClean="0"/>
              <a:t>          1. Стол                        </a:t>
            </a:r>
            <a:br>
              <a:rPr lang="ru-RU" b="1" i="1" dirty="0" smtClean="0"/>
            </a:br>
            <a:r>
              <a:rPr lang="ru-RU" b="1" i="1" dirty="0" smtClean="0"/>
              <a:t>          2. Зима                    а) мужской</a:t>
            </a:r>
            <a:br>
              <a:rPr lang="ru-RU" b="1" i="1" dirty="0" smtClean="0"/>
            </a:br>
            <a:r>
              <a:rPr lang="ru-RU" b="1" i="1" dirty="0" smtClean="0"/>
              <a:t>          3. Солнце                б) средний</a:t>
            </a:r>
            <a:br>
              <a:rPr lang="ru-RU" b="1" i="1" dirty="0" smtClean="0"/>
            </a:br>
            <a:r>
              <a:rPr lang="ru-RU" b="1" i="1" dirty="0" smtClean="0"/>
              <a:t>          4. Ходить               в) женский</a:t>
            </a:r>
            <a:br>
              <a:rPr lang="ru-RU" b="1" i="1" dirty="0" smtClean="0"/>
            </a:br>
            <a:r>
              <a:rPr lang="ru-RU" b="1" i="1" dirty="0" smtClean="0"/>
              <a:t>          </a:t>
            </a:r>
            <a:br>
              <a:rPr lang="ru-RU" b="1" i="1" dirty="0" smtClean="0"/>
            </a:br>
            <a:r>
              <a:rPr lang="ru-RU" b="1" i="1" dirty="0" smtClean="0"/>
              <a:t>2. Арифметическое действие        Название</a:t>
            </a:r>
            <a:br>
              <a:rPr lang="ru-RU" b="1" i="1" dirty="0" smtClean="0"/>
            </a:br>
            <a:r>
              <a:rPr lang="ru-RU" b="1" i="1" dirty="0" smtClean="0"/>
              <a:t>          1. 18 + 4                            а) деление</a:t>
            </a:r>
            <a:br>
              <a:rPr lang="ru-RU" b="1" i="1" dirty="0" smtClean="0"/>
            </a:br>
            <a:r>
              <a:rPr lang="ru-RU" b="1" i="1" dirty="0" smtClean="0"/>
              <a:t>           2. 18 - 4                            б) сложение</a:t>
            </a:r>
            <a:br>
              <a:rPr lang="ru-RU" b="1" i="1" dirty="0" smtClean="0"/>
            </a:br>
            <a:r>
              <a:rPr lang="ru-RU" b="1" i="1" dirty="0" smtClean="0"/>
              <a:t>           3. 12 : 3                            в) вычитание</a:t>
            </a:r>
            <a:br>
              <a:rPr lang="ru-RU" b="1" i="1" dirty="0" smtClean="0"/>
            </a:br>
            <a:r>
              <a:rPr lang="ru-RU" b="1" i="1" dirty="0" smtClean="0"/>
              <a:t>           4. 4 </a:t>
            </a:r>
            <a:r>
              <a:rPr lang="ru-RU" b="1" i="1" dirty="0" smtClean="0">
                <a:sym typeface="Symbol"/>
              </a:rPr>
              <a:t></a:t>
            </a:r>
            <a:r>
              <a:rPr lang="ru-RU" b="1" i="1" dirty="0" smtClean="0"/>
              <a:t>  4. 3                         г) умножение</a:t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3. Объекты                   Единицы измерения</a:t>
            </a:r>
            <a:br>
              <a:rPr lang="ru-RU" b="1" i="1" dirty="0" smtClean="0"/>
            </a:br>
            <a:r>
              <a:rPr lang="ru-RU" b="1" i="1" dirty="0" smtClean="0"/>
              <a:t>    1. Вода                            а) час</a:t>
            </a:r>
            <a:br>
              <a:rPr lang="ru-RU" b="1" i="1" dirty="0" smtClean="0"/>
            </a:br>
            <a:r>
              <a:rPr lang="ru-RU" b="1" i="1" dirty="0" smtClean="0"/>
              <a:t>    2. Сахар                          б) метр</a:t>
            </a:r>
            <a:br>
              <a:rPr lang="ru-RU" b="1" i="1" dirty="0" smtClean="0"/>
            </a:br>
            <a:r>
              <a:rPr lang="ru-RU" b="1" i="1" dirty="0" smtClean="0"/>
              <a:t>    3. Лента                         в) километр</a:t>
            </a:r>
            <a:br>
              <a:rPr lang="ru-RU" b="1" i="1" dirty="0" smtClean="0"/>
            </a:br>
            <a:r>
              <a:rPr lang="ru-RU" b="1" i="1" dirty="0" smtClean="0"/>
              <a:t>    4. Длина дороги             г) литр</a:t>
            </a:r>
            <a:br>
              <a:rPr lang="ru-RU" b="1" i="1" dirty="0" smtClean="0"/>
            </a:br>
            <a:r>
              <a:rPr lang="ru-RU" b="1" i="1" dirty="0" smtClean="0"/>
              <a:t>                                             </a:t>
            </a:r>
            <a:r>
              <a:rPr lang="ru-RU" b="1" i="1" dirty="0" err="1" smtClean="0"/>
              <a:t>д</a:t>
            </a:r>
            <a:r>
              <a:rPr lang="ru-RU" b="1" i="1" dirty="0" smtClean="0"/>
              <a:t>) килограмм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Равнобедренный треугольник 3">
            <a:hlinkClick r:id="rId2" action="ppaction://hlinksldjump"/>
          </p:cNvPr>
          <p:cNvSpPr/>
          <p:nvPr/>
        </p:nvSpPr>
        <p:spPr>
          <a:xfrm>
            <a:off x="7215206" y="5715016"/>
            <a:ext cx="1000132" cy="5715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3261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Тесты применяют на различных этапах обучения и воспитания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285860"/>
          <a:ext cx="8358246" cy="785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500034" y="2428868"/>
          <a:ext cx="8229600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Содержимое 3"/>
          <p:cNvGraphicFramePr>
            <a:graphicFrameLocks/>
          </p:cNvGraphicFramePr>
          <p:nvPr/>
        </p:nvGraphicFramePr>
        <p:xfrm>
          <a:off x="500034" y="3429000"/>
          <a:ext cx="8229600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9" name="Содержимое 3"/>
          <p:cNvGraphicFramePr>
            <a:graphicFrameLocks/>
          </p:cNvGraphicFramePr>
          <p:nvPr/>
        </p:nvGraphicFramePr>
        <p:xfrm>
          <a:off x="500034" y="5429264"/>
          <a:ext cx="8229600" cy="785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7" name="Содержимое 3"/>
          <p:cNvGraphicFramePr>
            <a:graphicFrameLocks/>
          </p:cNvGraphicFramePr>
          <p:nvPr/>
        </p:nvGraphicFramePr>
        <p:xfrm>
          <a:off x="500034" y="4429132"/>
          <a:ext cx="8229600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490"/>
          </a:xfrm>
        </p:spPr>
        <p:txBody>
          <a:bodyPr/>
          <a:lstStyle/>
          <a:p>
            <a:r>
              <a:rPr lang="ru-RU" b="1" dirty="0" smtClean="0"/>
              <a:t>Преимущества тестов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214422"/>
          <a:ext cx="822960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Удобство тестирования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Письменная форма теста</a:t>
            </a:r>
          </a:p>
          <a:p>
            <a:r>
              <a:rPr lang="ru-RU" b="1" dirty="0" smtClean="0"/>
              <a:t>Компьютерная форма теста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46928"/>
          </a:xfrm>
        </p:spPr>
        <p:txBody>
          <a:bodyPr/>
          <a:lstStyle/>
          <a:p>
            <a:r>
              <a:rPr lang="ru-RU" b="1" dirty="0" smtClean="0"/>
              <a:t>Как анализировать тесты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56277" y="1785926"/>
          <a:ext cx="7873375" cy="400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338"/>
                <a:gridCol w="2249830"/>
                <a:gridCol w="437175"/>
                <a:gridCol w="425473"/>
                <a:gridCol w="384493"/>
                <a:gridCol w="478155"/>
                <a:gridCol w="384493"/>
                <a:gridCol w="1613534"/>
                <a:gridCol w="128588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Ф.И.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Процент</a:t>
                      </a:r>
                      <a:r>
                        <a:rPr lang="ru-RU" sz="1600" baseline="0" dirty="0" smtClean="0"/>
                        <a:t> выполненных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Оценка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200" dirty="0" smtClean="0"/>
                        <a:t>Всего правильных ответов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7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200" dirty="0" smtClean="0"/>
                        <a:t>Процент правильности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857364"/>
            <a:ext cx="7901014" cy="4597444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ru-RU" sz="2600" dirty="0" smtClean="0"/>
              <a:t>изучение личности воспитанника и его социальной активности;</a:t>
            </a:r>
          </a:p>
          <a:p>
            <a:pPr>
              <a:lnSpc>
                <a:spcPct val="80000"/>
              </a:lnSpc>
            </a:pPr>
            <a:r>
              <a:rPr lang="ru-RU" sz="2600" dirty="0" smtClean="0"/>
              <a:t>изучение общественного мнения школьников, родителей, классных руководителей;</a:t>
            </a:r>
          </a:p>
          <a:p>
            <a:pPr>
              <a:lnSpc>
                <a:spcPct val="80000"/>
              </a:lnSpc>
            </a:pPr>
            <a:r>
              <a:rPr lang="ru-RU" sz="2600" dirty="0" smtClean="0"/>
              <a:t>диагностика и анализ деятельности педагогов-воспитателей, их профессионализма,</a:t>
            </a:r>
            <a:r>
              <a:rPr lang="en-US" sz="2600" dirty="0" smtClean="0"/>
              <a:t> </a:t>
            </a:r>
            <a:r>
              <a:rPr lang="ru-RU" sz="2600" dirty="0" smtClean="0"/>
              <a:t>педагогического мастерства;</a:t>
            </a:r>
          </a:p>
          <a:p>
            <a:pPr>
              <a:lnSpc>
                <a:spcPct val="80000"/>
              </a:lnSpc>
            </a:pPr>
            <a:r>
              <a:rPr lang="ru-RU" sz="2600" dirty="0" smtClean="0"/>
              <a:t>взаимодействие семьи и школы, изучение социального портера семей учащихся;</a:t>
            </a:r>
          </a:p>
          <a:p>
            <a:pPr>
              <a:lnSpc>
                <a:spcPct val="80000"/>
              </a:lnSpc>
            </a:pPr>
            <a:r>
              <a:rPr lang="ru-RU" sz="2600" dirty="0" smtClean="0"/>
              <a:t>-изучение </a:t>
            </a:r>
            <a:r>
              <a:rPr lang="ru-RU" sz="2600" dirty="0" err="1" smtClean="0"/>
              <a:t>внешнеповеденческого</a:t>
            </a:r>
            <a:r>
              <a:rPr lang="ru-RU" sz="2600" dirty="0" smtClean="0"/>
              <a:t> аспекта, изучение воспитанности учащихся;</a:t>
            </a:r>
          </a:p>
          <a:p>
            <a:pPr>
              <a:lnSpc>
                <a:spcPct val="80000"/>
              </a:lnSpc>
            </a:pPr>
            <a:r>
              <a:rPr lang="ru-RU" sz="2600" dirty="0" smtClean="0"/>
              <a:t>- изучение </a:t>
            </a:r>
            <a:r>
              <a:rPr lang="ru-RU" sz="2600" dirty="0" err="1" smtClean="0"/>
              <a:t>профориентационных</a:t>
            </a:r>
            <a:r>
              <a:rPr lang="ru-RU" sz="2600" dirty="0" smtClean="0"/>
              <a:t> склонностей учащихся.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Применение тестирования в воспитательной работе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Итоги использования системы тестового контроля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получили реальную картину качества знаний наших учеников</a:t>
            </a:r>
          </a:p>
          <a:p>
            <a:r>
              <a:rPr lang="ru-RU" sz="2400" dirty="0" smtClean="0"/>
              <a:t>повысилась эффективность контролирующей деятельности,  со стороны учителя</a:t>
            </a:r>
          </a:p>
          <a:p>
            <a:r>
              <a:rPr lang="ru-RU" sz="2400" dirty="0" smtClean="0"/>
              <a:t>повысилась активность учеников</a:t>
            </a:r>
          </a:p>
          <a:p>
            <a:r>
              <a:rPr lang="ru-RU" sz="2400" dirty="0" smtClean="0"/>
              <a:t>школьники получили навыки и умения работы с тестами различных форм и уровней</a:t>
            </a:r>
          </a:p>
          <a:p>
            <a:r>
              <a:rPr lang="ru-RU" sz="2400" dirty="0" smtClean="0"/>
              <a:t>мы пришли к выводу о том, что тестовые технологии могут и должны применяться не только для контроля качества обучения, но и как средство самоконтроля и тренинга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380444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ПЕДАГОГИЧЕСКИЙ ТЕСТ - это система заданий возрастающей трудности и специфической формы, позволяющая качественно оценить структуру и измерить уровень знаний</a:t>
            </a:r>
            <a:r>
              <a:rPr lang="ru-RU" sz="2800" b="1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14884"/>
            <a:ext cx="8229600" cy="1739924"/>
          </a:xfrm>
        </p:spPr>
        <p:txBody>
          <a:bodyPr/>
          <a:lstStyle/>
          <a:p>
            <a:r>
              <a:rPr lang="ru-RU" dirty="0" smtClean="0"/>
              <a:t>существует 120 лет,</a:t>
            </a:r>
          </a:p>
          <a:p>
            <a:r>
              <a:rPr lang="ru-RU" dirty="0" smtClean="0"/>
              <a:t>используется во многих странах мира,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Требования к тестам: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1.   </a:t>
            </a:r>
            <a:r>
              <a:rPr lang="ru-RU" sz="3600" b="1" dirty="0" smtClean="0"/>
              <a:t>    Технологичность.</a:t>
            </a:r>
          </a:p>
          <a:p>
            <a:r>
              <a:rPr lang="ru-RU" sz="3600" b="1" dirty="0" smtClean="0"/>
              <a:t>2.      Экономичность.</a:t>
            </a:r>
          </a:p>
          <a:p>
            <a:r>
              <a:rPr lang="ru-RU" sz="3600" b="1" dirty="0" smtClean="0"/>
              <a:t>2.      Универсальность.</a:t>
            </a:r>
          </a:p>
          <a:p>
            <a:r>
              <a:rPr lang="ru-RU" sz="3600" b="1" dirty="0" smtClean="0"/>
              <a:t>3.      </a:t>
            </a:r>
            <a:r>
              <a:rPr lang="ru-RU" sz="3600" b="1" dirty="0" err="1" smtClean="0"/>
              <a:t>Валидность</a:t>
            </a:r>
            <a:r>
              <a:rPr lang="ru-RU" sz="3600" b="1" dirty="0" smtClean="0"/>
              <a:t>.  </a:t>
            </a:r>
          </a:p>
          <a:p>
            <a:r>
              <a:rPr lang="ru-RU" sz="3600" b="1" dirty="0" smtClean="0"/>
              <a:t>4.      Надежность.  </a:t>
            </a:r>
          </a:p>
          <a:p>
            <a:r>
              <a:rPr lang="ru-RU" sz="3600" b="1" dirty="0" smtClean="0"/>
              <a:t>5.      Легитимность.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КЛАССИФИКАЦИЯ ТЕСТОВЫХ ЗАДАНИЙ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428596" y="1928802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23268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Виды тестовых заданий открытого типа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143117"/>
          <a:ext cx="8229600" cy="3143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4400" b="1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Тестовые задания открытого типа на дополнение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954634"/>
          </a:xfrm>
        </p:spPr>
        <p:txBody>
          <a:bodyPr>
            <a:normAutofit fontScale="92500" lnSpcReduction="10000"/>
          </a:bodyPr>
          <a:lstStyle/>
          <a:p>
            <a:r>
              <a:rPr lang="ru-RU" sz="32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Слог, который произносится с большой силой, называется ____________.</a:t>
            </a:r>
          </a:p>
          <a:p>
            <a:r>
              <a:rPr lang="ru-RU" sz="28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Прямоугольник, у которого все стороны равны называется ___________.</a:t>
            </a:r>
          </a:p>
          <a:p>
            <a:r>
              <a:rPr lang="ru-RU" sz="28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Обломки комет, астероидов, упавшие на землю называют ____________.</a:t>
            </a:r>
          </a:p>
          <a:p>
            <a:r>
              <a:rPr lang="ru-RU" sz="28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Из всех частей черепа подвижна только ____________.</a:t>
            </a:r>
          </a:p>
          <a:p>
            <a:r>
              <a:rPr lang="ru-RU" sz="28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Слова лес, лесной, лесовик называются __________.</a:t>
            </a:r>
          </a:p>
          <a:p>
            <a:r>
              <a:rPr lang="ru-RU" sz="28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Отрезок, соединяющий  середины двух сторон треугольника, называется ______.</a:t>
            </a:r>
            <a:endParaRPr lang="ru-RU" sz="28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0405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Виды тестовых заданий закрытого типа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00174"/>
          <a:ext cx="8229600" cy="48577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>Пример тестовых заданий на выбор ответа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1. Родовую общину у славян сменила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1. Соседская</a:t>
            </a:r>
            <a:br>
              <a:rPr lang="ru-RU" dirty="0" smtClean="0"/>
            </a:br>
            <a:r>
              <a:rPr lang="ru-RU" dirty="0" smtClean="0"/>
              <a:t>2. Племенная</a:t>
            </a:r>
            <a:br>
              <a:rPr lang="ru-RU" dirty="0" smtClean="0"/>
            </a:br>
            <a:r>
              <a:rPr lang="ru-RU" dirty="0" smtClean="0"/>
              <a:t>3. Односемейная</a:t>
            </a:r>
            <a:br>
              <a:rPr lang="ru-RU" dirty="0" smtClean="0"/>
            </a:br>
            <a:r>
              <a:rPr lang="ru-RU" dirty="0" smtClean="0"/>
              <a:t>4. Личная</a:t>
            </a:r>
          </a:p>
          <a:p>
            <a:pPr>
              <a:buNone/>
            </a:pPr>
            <a:r>
              <a:rPr lang="ru-RU" b="1" dirty="0" smtClean="0"/>
              <a:t>2. Земельное владение на правах полной наследственной собственности в XI-XVI веках это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1. Поместье </a:t>
            </a:r>
            <a:br>
              <a:rPr lang="ru-RU" dirty="0" smtClean="0"/>
            </a:br>
            <a:r>
              <a:rPr lang="ru-RU" dirty="0" smtClean="0"/>
              <a:t>2. Вотчина</a:t>
            </a:r>
            <a:br>
              <a:rPr lang="ru-RU" dirty="0" smtClean="0"/>
            </a:br>
            <a:r>
              <a:rPr lang="ru-RU" dirty="0" smtClean="0"/>
              <a:t>3. Усадьба</a:t>
            </a:r>
            <a:br>
              <a:rPr lang="ru-RU" dirty="0" smtClean="0"/>
            </a:br>
            <a:r>
              <a:rPr lang="ru-RU" dirty="0" smtClean="0"/>
              <a:t>4. Надел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Равнобедренный треугольник 3">
            <a:hlinkClick r:id="rId2" action="ppaction://hlinksldjump"/>
          </p:cNvPr>
          <p:cNvSpPr/>
          <p:nvPr/>
        </p:nvSpPr>
        <p:spPr>
          <a:xfrm>
            <a:off x="7215206" y="5715016"/>
            <a:ext cx="1000132" cy="5715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>Пример тестовых заданий с градуированными ответами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 smtClean="0"/>
              <a:t>1. Расставь единицы массы в порядке возрастания</a:t>
            </a:r>
            <a:br>
              <a:rPr lang="ru-RU" b="1" i="1" dirty="0" smtClean="0"/>
            </a:br>
            <a:r>
              <a:rPr lang="ru-RU" b="1" i="1" dirty="0" smtClean="0"/>
              <a:t>___ грамм</a:t>
            </a:r>
            <a:br>
              <a:rPr lang="ru-RU" b="1" i="1" dirty="0" smtClean="0"/>
            </a:br>
            <a:r>
              <a:rPr lang="ru-RU" b="1" i="1" dirty="0" smtClean="0"/>
              <a:t>___ тонна</a:t>
            </a:r>
            <a:br>
              <a:rPr lang="ru-RU" b="1" i="1" dirty="0" smtClean="0"/>
            </a:br>
            <a:r>
              <a:rPr lang="ru-RU" b="1" i="1" dirty="0" smtClean="0"/>
              <a:t>___ килограмм</a:t>
            </a:r>
            <a:br>
              <a:rPr lang="ru-RU" b="1" i="1" dirty="0" smtClean="0"/>
            </a:br>
            <a:r>
              <a:rPr lang="ru-RU" b="1" i="1" dirty="0" smtClean="0"/>
              <a:t>___ центнер</a:t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2. Установи порядок следования зимних месяцев</a:t>
            </a:r>
            <a:br>
              <a:rPr lang="ru-RU" b="1" i="1" dirty="0" smtClean="0"/>
            </a:br>
            <a:r>
              <a:rPr lang="ru-RU" b="1" i="1" dirty="0" smtClean="0"/>
              <a:t>___ февраль</a:t>
            </a:r>
            <a:br>
              <a:rPr lang="ru-RU" b="1" i="1" dirty="0" smtClean="0"/>
            </a:br>
            <a:r>
              <a:rPr lang="ru-RU" b="1" i="1" dirty="0" smtClean="0"/>
              <a:t>___ декабрь</a:t>
            </a:r>
            <a:br>
              <a:rPr lang="ru-RU" b="1" i="1" dirty="0" smtClean="0"/>
            </a:br>
            <a:r>
              <a:rPr lang="ru-RU" b="1" i="1" dirty="0" smtClean="0"/>
              <a:t>___ январь</a:t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3. При приеме пищи человеком она попадает в</a:t>
            </a:r>
            <a:br>
              <a:rPr lang="ru-RU" b="1" i="1" dirty="0" smtClean="0"/>
            </a:br>
            <a:r>
              <a:rPr lang="ru-RU" b="1" i="1" dirty="0" smtClean="0"/>
              <a:t>___ кишечник</a:t>
            </a:r>
            <a:br>
              <a:rPr lang="ru-RU" b="1" i="1" dirty="0" smtClean="0"/>
            </a:br>
            <a:r>
              <a:rPr lang="ru-RU" b="1" i="1" dirty="0" smtClean="0"/>
              <a:t>___ желудок</a:t>
            </a:r>
            <a:br>
              <a:rPr lang="ru-RU" b="1" i="1" dirty="0" smtClean="0"/>
            </a:br>
            <a:r>
              <a:rPr lang="ru-RU" b="1" i="1" dirty="0" smtClean="0"/>
              <a:t>___ пищевод</a:t>
            </a:r>
            <a:br>
              <a:rPr lang="ru-RU" b="1" i="1" dirty="0" smtClean="0"/>
            </a:br>
            <a:endParaRPr lang="ru-RU" b="1" dirty="0"/>
          </a:p>
        </p:txBody>
      </p:sp>
      <p:sp>
        <p:nvSpPr>
          <p:cNvPr id="4" name="Равнобедренный треугольник 3">
            <a:hlinkClick r:id="rId2" action="ppaction://hlinksldjump"/>
          </p:cNvPr>
          <p:cNvSpPr/>
          <p:nvPr/>
        </p:nvSpPr>
        <p:spPr>
          <a:xfrm>
            <a:off x="7215206" y="5715016"/>
            <a:ext cx="1000132" cy="5715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1497</TotalTime>
  <Words>539</Words>
  <Application>Microsoft Office PowerPoint</Application>
  <PresentationFormat>Экран (4:3)</PresentationFormat>
  <Paragraphs>167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Яркая</vt:lpstr>
      <vt:lpstr>«Повышение качества обучения посредством применения системного подхода к тестовому контролю знаний и умений учащихся»</vt:lpstr>
      <vt:lpstr>ПЕДАГОГИЧЕСКИЙ ТЕСТ - это система заданий возрастающей трудности и специфической формы, позволяющая качественно оценить структуру и измерить уровень знаний.</vt:lpstr>
      <vt:lpstr>Требования к тестам:</vt:lpstr>
      <vt:lpstr>КЛАССИФИКАЦИЯ ТЕСТОВЫХ ЗАДАНИЙ</vt:lpstr>
      <vt:lpstr>Виды тестовых заданий открытого типа</vt:lpstr>
      <vt:lpstr>Тестовые задания открытого типа на дополнение</vt:lpstr>
      <vt:lpstr>Виды тестовых заданий закрытого типа</vt:lpstr>
      <vt:lpstr>Пример тестовых заданий на выбор ответа</vt:lpstr>
      <vt:lpstr>Пример тестовых заданий с градуированными ответами</vt:lpstr>
      <vt:lpstr>Пример тестовых заданий на установление соответствия</vt:lpstr>
      <vt:lpstr>Тесты применяют на различных этапах обучения и воспитания</vt:lpstr>
      <vt:lpstr>Преимущества тестов</vt:lpstr>
      <vt:lpstr>Удобство тестирования</vt:lpstr>
      <vt:lpstr>Как анализировать тесты</vt:lpstr>
      <vt:lpstr>Применение тестирования в воспитательной работе</vt:lpstr>
      <vt:lpstr>Итоги использования системы тестового контроля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«Повышение качества обучения посредством применения системного подхода к тестовому контролю знаний и умений учащихся» </dc:title>
  <dc:creator>Учитель</dc:creator>
  <cp:lastModifiedBy>Иманго</cp:lastModifiedBy>
  <cp:revision>115</cp:revision>
  <dcterms:created xsi:type="dcterms:W3CDTF">2008-12-18T19:48:02Z</dcterms:created>
  <dcterms:modified xsi:type="dcterms:W3CDTF">2013-09-27T17:39:12Z</dcterms:modified>
</cp:coreProperties>
</file>