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3" r:id="rId3"/>
    <p:sldId id="265" r:id="rId4"/>
    <p:sldId id="274" r:id="rId5"/>
    <p:sldId id="272" r:id="rId6"/>
    <p:sldId id="269" r:id="rId7"/>
    <p:sldId id="279" r:id="rId8"/>
    <p:sldId id="266" r:id="rId9"/>
    <p:sldId id="271" r:id="rId10"/>
    <p:sldId id="257" r:id="rId11"/>
    <p:sldId id="275" r:id="rId12"/>
    <p:sldId id="277" r:id="rId13"/>
    <p:sldId id="276" r:id="rId14"/>
    <p:sldId id="258" r:id="rId15"/>
    <p:sldId id="264" r:id="rId16"/>
    <p:sldId id="259" r:id="rId17"/>
    <p:sldId id="263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8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ipe dir="d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080158" cy="2000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предметная </a:t>
            </a:r>
            <a:r>
              <a:rPr lang="ru-RU" dirty="0" smtClean="0"/>
              <a:t>линия </a:t>
            </a:r>
            <a:r>
              <a:rPr lang="ru-RU" dirty="0" smtClean="0"/>
              <a:t>«Колмогоров А.Н. (10-11)»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714620"/>
            <a:ext cx="8143932" cy="378621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500" b="1" dirty="0" smtClean="0">
                <a:solidFill>
                  <a:srgbClr val="FFC000"/>
                </a:solidFill>
              </a:rPr>
              <a:t>Учебник: </a:t>
            </a:r>
          </a:p>
          <a:p>
            <a:pPr algn="l"/>
            <a:r>
              <a:rPr lang="ru-RU" sz="3000" dirty="0" smtClean="0"/>
              <a:t>Колмогоров А.Н., Абрамов А.М., </a:t>
            </a:r>
            <a:r>
              <a:rPr lang="ru-RU" sz="3000" dirty="0" err="1" smtClean="0"/>
              <a:t>Дудницын</a:t>
            </a:r>
            <a:r>
              <a:rPr lang="ru-RU" sz="3000" dirty="0" smtClean="0"/>
              <a:t> Ю.П. и др. Алгебра и начала математического </a:t>
            </a:r>
            <a:r>
              <a:rPr lang="ru-RU" sz="3000" dirty="0" smtClean="0"/>
              <a:t>анализа. </a:t>
            </a:r>
            <a:r>
              <a:rPr lang="ru-RU" sz="3000" dirty="0" smtClean="0"/>
              <a:t>10-11 </a:t>
            </a:r>
            <a:r>
              <a:rPr lang="ru-RU" sz="3000" dirty="0" smtClean="0"/>
              <a:t>класс. Москва. Просвещение</a:t>
            </a:r>
            <a:endParaRPr lang="ru-RU" sz="3000" dirty="0" smtClean="0"/>
          </a:p>
          <a:p>
            <a:pPr algn="l"/>
            <a:r>
              <a:rPr lang="ru-RU" sz="3500" b="1" dirty="0" smtClean="0">
                <a:solidFill>
                  <a:srgbClr val="FFC000"/>
                </a:solidFill>
              </a:rPr>
              <a:t>Уровень: </a:t>
            </a:r>
          </a:p>
          <a:p>
            <a:pPr algn="l"/>
            <a:r>
              <a:rPr lang="ru-RU" sz="3500" dirty="0" smtClean="0"/>
              <a:t>базовый уровень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900882" cy="1214446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sz="1800" dirty="0" smtClean="0">
                <a:solidFill>
                  <a:srgbClr val="FFC000"/>
                </a:solidFill>
              </a:rPr>
              <a:t>Контрольные работы по алгебре и началам анализа. 10 класс. Материалы для уровневого обучения к учебнику под ред. А.Н. Колмогорова "Алгебра и начала анализа. 10-11 классы"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714489"/>
            <a:ext cx="4972056" cy="2571768"/>
          </a:xfrm>
        </p:spPr>
        <p:txBody>
          <a:bodyPr>
            <a:normAutofit/>
          </a:bodyPr>
          <a:lstStyle/>
          <a:p>
            <a:r>
              <a:rPr lang="ru-RU" sz="2100" dirty="0" smtClean="0"/>
              <a:t>Пособие адресовано учителям и десятиклассникам, использующим при изучении курса алгебры и начал анализа учебник "Алгебра и начала анализа, 10 - 11 класс" А.Н. Колмогорова и др. Содержит комплект контрольных работ на весь учебный год.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86446" y="1571612"/>
            <a:ext cx="2900354" cy="455455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" name="Рисунок 4" descr=".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571612"/>
            <a:ext cx="292895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457200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Автор:Дудницын</a:t>
            </a:r>
            <a:r>
              <a:rPr lang="ru-RU" dirty="0" smtClean="0"/>
              <a:t> Юрий</a:t>
            </a:r>
          </a:p>
          <a:p>
            <a:r>
              <a:rPr lang="ru-RU" dirty="0" smtClean="0"/>
              <a:t>Издательство: «Экзамен»</a:t>
            </a:r>
          </a:p>
          <a:p>
            <a:r>
              <a:rPr lang="ru-RU" dirty="0" err="1" smtClean="0"/>
              <a:t>Серия:Учебно-методический</a:t>
            </a:r>
            <a:r>
              <a:rPr lang="ru-RU" dirty="0" smtClean="0"/>
              <a:t> комплект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200144"/>
          </a:xfrm>
        </p:spPr>
        <p:txBody>
          <a:bodyPr/>
          <a:lstStyle/>
          <a:p>
            <a:r>
              <a:rPr lang="ru-RU" dirty="0" smtClean="0"/>
              <a:t>Книги для учителя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Подробный разбор заданий из учебника по алгебре: 10-11 классы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1524000"/>
            <a:ext cx="2965479" cy="5048272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Пособие содержит профессиональный разбор заданий из учебника по алгебре и началам анализа для 10-11 класса авторов А.Н. Колмогоров и др. Также приводятся </a:t>
            </a:r>
            <a:r>
              <a:rPr lang="ru-RU" sz="1600" dirty="0" smtClean="0"/>
              <a:t>алгоритмы решения </a:t>
            </a:r>
            <a:r>
              <a:rPr lang="ru-RU" sz="1600" dirty="0" smtClean="0"/>
              <a:t>типовых задач. Ответы и решения разбиты по тематическим разделам в соответствии с логикой учебника.</a:t>
            </a:r>
            <a:br>
              <a:rPr lang="ru-RU" sz="1600" dirty="0" smtClean="0"/>
            </a:br>
            <a:r>
              <a:rPr lang="ru-RU" sz="1600" dirty="0" smtClean="0"/>
              <a:t>Автор </a:t>
            </a:r>
            <a:r>
              <a:rPr lang="ru-RU" sz="1600" dirty="0" smtClean="0"/>
              <a:t>учебника - кандидат физико-математических наук, преподаватель 25-летним стажем педагогической деятельности А.Н. </a:t>
            </a:r>
            <a:r>
              <a:rPr lang="ru-RU" sz="1600" dirty="0" err="1" smtClean="0"/>
              <a:t>Рурукин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Количество страниц: 288</a:t>
            </a:r>
            <a:br>
              <a:rPr lang="ru-RU" sz="1600" dirty="0" smtClean="0"/>
            </a:br>
            <a:r>
              <a:rPr lang="ru-RU" sz="1600" dirty="0" smtClean="0"/>
              <a:t>Формат издания: 70х100/32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Содержимое 4" descr="1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27487" y="543584"/>
            <a:ext cx="3502099" cy="517143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41438"/>
          </a:xfrm>
        </p:spPr>
        <p:txBody>
          <a:bodyPr>
            <a:normAutofit/>
          </a:bodyPr>
          <a:lstStyle/>
          <a:p>
            <a:r>
              <a:rPr lang="ru-RU" b="1" dirty="0" smtClean="0"/>
              <a:t>Алгебра. 10 класс: поурочные планы по учебнику А. Н. Колмогорова и др.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928802"/>
            <a:ext cx="3008313" cy="419736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Авторы: "Афанасьева Т. Л., Коломиец Т. В. и др." </a:t>
            </a:r>
          </a:p>
          <a:p>
            <a:r>
              <a:rPr lang="ru-RU" dirty="0" smtClean="0"/>
              <a:t>Издательство: "Учитель" </a:t>
            </a:r>
          </a:p>
          <a:p>
            <a:r>
              <a:rPr lang="ru-RU" dirty="0" smtClean="0"/>
              <a:t>Серия: Для преподавателей </a:t>
            </a:r>
          </a:p>
          <a:p>
            <a:r>
              <a:rPr lang="ru-RU" dirty="0" smtClean="0"/>
              <a:t>Год издания: 2006 </a:t>
            </a:r>
          </a:p>
          <a:p>
            <a:r>
              <a:rPr lang="ru-RU" dirty="0" smtClean="0"/>
              <a:t>Код: 100 </a:t>
            </a:r>
          </a:p>
          <a:p>
            <a:r>
              <a:rPr lang="ru-RU" dirty="0" smtClean="0"/>
              <a:t>Страниц: 152 </a:t>
            </a:r>
          </a:p>
          <a:p>
            <a:r>
              <a:rPr lang="ru-RU" dirty="0" smtClean="0"/>
              <a:t>ISBN: 5-7057-0112-8 </a:t>
            </a:r>
          </a:p>
          <a:p>
            <a:endParaRPr lang="ru-RU" dirty="0" smtClean="0"/>
          </a:p>
          <a:p>
            <a:r>
              <a:rPr lang="ru-RU" dirty="0" smtClean="0"/>
              <a:t>Предназначена для учителей</a:t>
            </a:r>
          </a:p>
          <a:p>
            <a:r>
              <a:rPr lang="ru-RU" dirty="0" smtClean="0"/>
              <a:t>В пособии представлены поурочные планы по алгебре и началам анализа в 10-11 классах.</a:t>
            </a:r>
          </a:p>
          <a:p>
            <a:r>
              <a:rPr lang="ru-RU" dirty="0" smtClean="0"/>
              <a:t> Предназначено преподавателям математики, работающим в 10 классах общеобразовательных школ, студентам педвузов и рассчитано на творческое использование.</a:t>
            </a:r>
            <a:endParaRPr lang="ru-RU" dirty="0"/>
          </a:p>
        </p:txBody>
      </p:sp>
      <p:pic>
        <p:nvPicPr>
          <p:cNvPr id="5" name="Содержимое 4" descr="1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45087" y="1842294"/>
            <a:ext cx="1971675" cy="271462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07157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algn="ctr"/>
            <a:r>
              <a:rPr lang="ru-RU" sz="2400" b="1" dirty="0" smtClean="0"/>
              <a:t>Уроки по курсу "Алгебра и начала анализа - 10". 10 класс. к учебнику А. Н. Колмогорова, А. М. Абрамова, Ю. П. </a:t>
            </a:r>
            <a:r>
              <a:rPr lang="ru-RU" sz="2400" b="1" dirty="0" err="1" smtClean="0"/>
              <a:t>Дудницына</a:t>
            </a:r>
            <a:r>
              <a:rPr lang="ru-RU" sz="2400" b="1" dirty="0" smtClean="0"/>
              <a:t> и др.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00034" y="1714489"/>
            <a:ext cx="4929222" cy="2428892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Предлагаемое пособие представляет собой методический комплекс по курсу алгебры и начал анализа для 10 класса и ориентировано, прежде всего, на работу с учебником А. Н. Колмогорова, A. M. Абрамова, Ю. П. </a:t>
            </a:r>
            <a:r>
              <a:rPr lang="ru-RU" sz="2400" dirty="0" err="1" smtClean="0"/>
              <a:t>Дудницына</a:t>
            </a:r>
            <a:r>
              <a:rPr lang="ru-RU" sz="2400" dirty="0" smtClean="0"/>
              <a:t> и др. : Алгебра и начала анализа: Учебник для 10-11 </a:t>
            </a:r>
            <a:r>
              <a:rPr lang="ru-RU" sz="2400" dirty="0" err="1" smtClean="0"/>
              <a:t>кл</a:t>
            </a:r>
            <a:r>
              <a:rPr lang="ru-RU" sz="2400" dirty="0" smtClean="0"/>
              <a:t>. общеобразовательных учреждений. М. : Просвещение, 2007.</a:t>
            </a:r>
            <a:endParaRPr lang="ru-RU" sz="21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86446" y="1571612"/>
            <a:ext cx="2900354" cy="455455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57200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Автор: 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Нечаев М. П.</a:t>
            </a:r>
            <a:endParaRPr lang="ru-RU" dirty="0" smtClean="0"/>
          </a:p>
          <a:p>
            <a:r>
              <a:rPr lang="ru-RU" dirty="0" smtClean="0"/>
              <a:t>Издательство: «</a:t>
            </a:r>
            <a:r>
              <a:rPr lang="ru-RU" i="1" dirty="0" smtClean="0">
                <a:ea typeface="Times New Roman" pitchFamily="18" charset="0"/>
                <a:cs typeface="Arial" pitchFamily="34" charset="0"/>
              </a:rPr>
              <a:t>5 за знания</a:t>
            </a:r>
            <a:r>
              <a:rPr lang="ru-RU" dirty="0" smtClean="0"/>
              <a:t>» 2007 г.</a:t>
            </a:r>
          </a:p>
          <a:p>
            <a:r>
              <a:rPr lang="ru-RU" dirty="0" err="1" smtClean="0"/>
              <a:t>Серия:Учебно-методический</a:t>
            </a:r>
            <a:r>
              <a:rPr lang="ru-RU" dirty="0" smtClean="0"/>
              <a:t> комплект</a:t>
            </a:r>
          </a:p>
        </p:txBody>
      </p:sp>
      <p:pic>
        <p:nvPicPr>
          <p:cNvPr id="7" name="Рисунок 6" descr="C:\Documents and Settings\Владелец\Мои документы\Мои рисунки\197896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571612"/>
            <a:ext cx="2881323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786" y="428604"/>
            <a:ext cx="7901014" cy="592935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800" b="1" dirty="0" smtClean="0">
                <a:solidFill>
                  <a:srgbClr val="FFC000"/>
                </a:solidFill>
              </a:rPr>
              <a:t>Предлагаемые материалы помогут в работе:</a:t>
            </a:r>
          </a:p>
          <a:p>
            <a:pPr lvl="0"/>
            <a:endParaRPr lang="ru-RU" sz="2800" b="1" dirty="0" smtClean="0">
              <a:solidFill>
                <a:srgbClr val="FFC000"/>
              </a:solidFill>
            </a:endParaRPr>
          </a:p>
          <a:p>
            <a:pPr lvl="0">
              <a:buFontTx/>
              <a:buChar char="-"/>
            </a:pPr>
            <a:r>
              <a:rPr lang="ru-RU" sz="3000" dirty="0" smtClean="0"/>
              <a:t>учителям, давая им возможность освободиться от рутинной, не совсем творческой работы при подготовке к урокам, </a:t>
            </a:r>
          </a:p>
          <a:p>
            <a:pPr lvl="0">
              <a:buFontTx/>
              <a:buChar char="-"/>
            </a:pPr>
            <a:r>
              <a:rPr lang="ru-RU" sz="3000" dirty="0" smtClean="0"/>
              <a:t> администрации, позволяя по мере необходимости осуществлять </a:t>
            </a:r>
            <a:r>
              <a:rPr lang="ru-RU" sz="3000" dirty="0" err="1" smtClean="0"/>
              <a:t>внутришкольный</a:t>
            </a:r>
            <a:r>
              <a:rPr lang="ru-RU" sz="3000" dirty="0" smtClean="0"/>
              <a:t> контроль качества знаний учащихся и качества преподавания,</a:t>
            </a:r>
          </a:p>
          <a:p>
            <a:pPr lvl="0">
              <a:buFontTx/>
              <a:buChar char="-"/>
            </a:pPr>
            <a:r>
              <a:rPr lang="ru-RU" sz="3000" dirty="0" smtClean="0"/>
              <a:t> родителям, следящим за развитием своих детей. </a:t>
            </a:r>
          </a:p>
          <a:p>
            <a:pPr lvl="0">
              <a:buFontTx/>
              <a:buChar char="-"/>
            </a:pPr>
            <a:endParaRPr lang="ru-RU" sz="2800" dirty="0" smtClean="0"/>
          </a:p>
          <a:p>
            <a:pPr lvl="0"/>
            <a:r>
              <a:rPr lang="ru-RU" sz="2600" i="1" dirty="0" smtClean="0"/>
              <a:t>Пособие может быть использовано как в рамках академических занятий, так и в самостоятельной работе, экстернате, дистанционном обучении и семейном образовании 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1430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pPr algn="ctr"/>
            <a:r>
              <a:rPr lang="ru-RU" sz="2400" b="1" dirty="0" smtClean="0"/>
              <a:t>Уроки по курсу "Алгебра  - 11". 11 класс. к учебнику А. Н. Колмогорова, А. М. Абрамова, Ю. П. </a:t>
            </a:r>
            <a:r>
              <a:rPr lang="ru-RU" sz="2400" b="1" dirty="0" err="1" smtClean="0"/>
              <a:t>Дудницына</a:t>
            </a:r>
            <a:r>
              <a:rPr lang="ru-RU" sz="2400" b="1" dirty="0" smtClean="0"/>
              <a:t> и др.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1714489"/>
            <a:ext cx="4972056" cy="2571768"/>
          </a:xfrm>
        </p:spPr>
        <p:txBody>
          <a:bodyPr>
            <a:normAutofit fontScale="85000" lnSpcReduction="10000"/>
          </a:bodyPr>
          <a:lstStyle/>
          <a:p>
            <a:r>
              <a:rPr lang="ru-RU" sz="2400" dirty="0" smtClean="0"/>
              <a:t>Предлагаемое пособие представляет собой методический комплект по курсу алгебры и начал анализа для 11 класса и ориентировано, прежде всего, на работу с учебником А.Н. Колмогорова, А.М. Абрамова, Ю.П. </a:t>
            </a:r>
            <a:r>
              <a:rPr lang="ru-RU" sz="2400" dirty="0" err="1" smtClean="0"/>
              <a:t>Дудницына</a:t>
            </a:r>
            <a:r>
              <a:rPr lang="ru-RU" sz="2400" dirty="0" smtClean="0"/>
              <a:t> и др.: "Алгебра и начала анализа: Учебник для 10-11 классов общеобразовательных учреждений". - М.: Просвещение, 2007. </a:t>
            </a:r>
          </a:p>
          <a:p>
            <a:endParaRPr lang="ru-RU" sz="21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86446" y="1571612"/>
            <a:ext cx="2900354" cy="455455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572008"/>
            <a:ext cx="457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/>
              <a:t> Автор: </a:t>
            </a: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Нечаев М. П.</a:t>
            </a:r>
            <a:endParaRPr lang="ru-RU" sz="2000" dirty="0" smtClean="0"/>
          </a:p>
          <a:p>
            <a:r>
              <a:rPr lang="ru-RU" sz="2000" dirty="0" smtClean="0"/>
              <a:t>Издательство: «</a:t>
            </a:r>
            <a:r>
              <a:rPr lang="ru-RU" sz="2000" i="1" dirty="0" smtClean="0">
                <a:ea typeface="Times New Roman" pitchFamily="18" charset="0"/>
                <a:cs typeface="Arial" pitchFamily="34" charset="0"/>
              </a:rPr>
              <a:t>5 за знания</a:t>
            </a:r>
            <a:r>
              <a:rPr lang="ru-RU" sz="2000" dirty="0" smtClean="0"/>
              <a:t>» 2007 г.</a:t>
            </a:r>
          </a:p>
          <a:p>
            <a:r>
              <a:rPr lang="ru-RU" sz="2000" dirty="0" smtClean="0"/>
              <a:t>Серия: Современный урок</a:t>
            </a:r>
          </a:p>
          <a:p>
            <a:r>
              <a:rPr lang="ru-RU" dirty="0" smtClean="0"/>
              <a:t> </a:t>
            </a:r>
          </a:p>
        </p:txBody>
      </p:sp>
      <p:pic>
        <p:nvPicPr>
          <p:cNvPr id="8" name="mph" descr="Уроки по курсу &quot;Алгебра-11&quot;: К учебнику А.Н. Колмогорова, А.М. Абрамова, Ю.П. Дудницына и др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71612"/>
            <a:ext cx="314327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9600"/>
            <a:ext cx="8186766" cy="153351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данной книге учитель сможет найти все, что необходимо ему для подготовки к урокам и их проведению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2507786"/>
            <a:ext cx="7472386" cy="3707296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- подробное поурочное планирование учебного материала; </a:t>
            </a:r>
          </a:p>
          <a:p>
            <a:r>
              <a:rPr lang="ru-RU" sz="2800" dirty="0" smtClean="0"/>
              <a:t>- поурочные разработки по курсу; </a:t>
            </a:r>
          </a:p>
          <a:p>
            <a:r>
              <a:rPr lang="ru-RU" sz="2800" dirty="0" smtClean="0"/>
              <a:t>- тексты </a:t>
            </a:r>
            <a:r>
              <a:rPr lang="ru-RU" sz="2800" dirty="0" err="1" smtClean="0"/>
              <a:t>разноуровневых</a:t>
            </a:r>
            <a:r>
              <a:rPr lang="ru-RU" sz="2800" dirty="0" smtClean="0"/>
              <a:t> контрольных работ; </a:t>
            </a:r>
          </a:p>
          <a:p>
            <a:r>
              <a:rPr lang="ru-RU" sz="2800" dirty="0" smtClean="0"/>
              <a:t>- проверочные математические диктанты; </a:t>
            </a:r>
          </a:p>
          <a:p>
            <a:r>
              <a:rPr lang="ru-RU" sz="2800" dirty="0" smtClean="0"/>
              <a:t>- требования к математической подготовке учащихся; </a:t>
            </a:r>
          </a:p>
          <a:p>
            <a:r>
              <a:rPr lang="ru-RU" sz="2800" dirty="0" smtClean="0"/>
              <a:t>- методические советы и рекомендации по организации обучения.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3050"/>
            <a:ext cx="8472518" cy="798496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Колмогоров Андрей Николаевич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dirty="0" smtClean="0"/>
              <a:t>(25.04.1903-20.10.1987)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8072494" cy="1214453"/>
          </a:xfrm>
        </p:spPr>
        <p:txBody>
          <a:bodyPr>
            <a:noAutofit/>
          </a:bodyPr>
          <a:lstStyle/>
          <a:p>
            <a:r>
              <a:rPr lang="ru-RU" sz="1400" dirty="0" smtClean="0"/>
              <a:t>Андрей Николаевич Колмогоров - русский советский математик с мировым именем, академик. Некоторые американские ученые считали даже, что под именем "Колмогоров" скрывается целая группа математиков, так много этот человек сделал в науке.</a:t>
            </a:r>
          </a:p>
        </p:txBody>
      </p:sp>
      <p:pic>
        <p:nvPicPr>
          <p:cNvPr id="7" name="Содержимое 6" descr="Kolmogorov_4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930143" y="2362200"/>
            <a:ext cx="3094301" cy="3763963"/>
          </a:xfrm>
        </p:spPr>
      </p:pic>
      <p:pic>
        <p:nvPicPr>
          <p:cNvPr id="8" name="Содержимое 7" descr="Kolmogorov_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20622" y="2362200"/>
            <a:ext cx="3290581" cy="3763963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328982" cy="187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Алгебра </a:t>
            </a:r>
            <a:r>
              <a:rPr lang="ru-RU" b="1" dirty="0" smtClean="0"/>
              <a:t>и начала анализа.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Учебник </a:t>
            </a:r>
            <a:r>
              <a:rPr lang="ru-RU" b="1" dirty="0" smtClean="0"/>
              <a:t>для 10-11 классов общеобразовательных учреждений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285992"/>
            <a:ext cx="3400420" cy="38401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Линия УМК </a:t>
            </a:r>
            <a:r>
              <a:rPr lang="ru-RU" sz="2000" dirty="0" smtClean="0"/>
              <a:t>Колмогоров </a:t>
            </a:r>
            <a:r>
              <a:rPr lang="ru-RU" sz="2000" dirty="0" smtClean="0"/>
              <a:t>А.Н. 10-11кл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В </a:t>
            </a:r>
            <a:r>
              <a:rPr lang="ru-RU" sz="2000" dirty="0" smtClean="0"/>
              <a:t>17-е издание учебника внесена незначительная правка по замечаниям экспертизы. </a:t>
            </a:r>
          </a:p>
        </p:txBody>
      </p:sp>
      <p:pic>
        <p:nvPicPr>
          <p:cNvPr id="6" name="Содержимое 5" descr="b-13-0011-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35009" y="582601"/>
            <a:ext cx="3623139" cy="5489605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472518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УМК: «Колмогоров А.Н. (10-11)»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928670"/>
            <a:ext cx="8186766" cy="564360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   </a:t>
            </a:r>
            <a:r>
              <a:rPr lang="ru-RU" sz="2200" b="1" dirty="0" smtClean="0">
                <a:solidFill>
                  <a:srgbClr val="FFC000"/>
                </a:solidFill>
              </a:rPr>
              <a:t>Дидактический материал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1) Ивлев Б. М. Алгебра и начала анализа. Дидактические материалы, 10,11 </a:t>
            </a:r>
            <a:r>
              <a:rPr lang="ru-RU" sz="2200" dirty="0" err="1" smtClean="0"/>
              <a:t>кл</a:t>
            </a:r>
            <a:r>
              <a:rPr lang="ru-RU" sz="2200" dirty="0" smtClean="0"/>
              <a:t>. (к учебнику Колмогорова и Алимова).  </a:t>
            </a:r>
            <a:br>
              <a:rPr lang="ru-RU" sz="2200" dirty="0" smtClean="0"/>
            </a:br>
            <a:r>
              <a:rPr lang="ru-RU" sz="2200" dirty="0" smtClean="0"/>
              <a:t>2) Саакян С.М. Задачи по алгебре и началам анализа для 10-11 </a:t>
            </a:r>
            <a:r>
              <a:rPr lang="ru-RU" sz="2200" dirty="0" err="1" smtClean="0"/>
              <a:t>кл</a:t>
            </a:r>
            <a:r>
              <a:rPr lang="ru-RU" sz="2200" dirty="0" smtClean="0"/>
              <a:t>. (ко всем учебникам алгебры и началам анализа)  </a:t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C000"/>
                </a:solidFill>
              </a:rPr>
              <a:t>   Пособие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3) </a:t>
            </a:r>
            <a:r>
              <a:rPr lang="ru-RU" sz="2200" dirty="0" err="1" smtClean="0"/>
              <a:t>Жафяров</a:t>
            </a:r>
            <a:r>
              <a:rPr lang="ru-RU" sz="2200" dirty="0" smtClean="0"/>
              <a:t> А.Ж. Задачники. Математика. 10-11 </a:t>
            </a:r>
            <a:r>
              <a:rPr lang="ru-RU" sz="2200" dirty="0" err="1" smtClean="0"/>
              <a:t>кл</a:t>
            </a:r>
            <a:r>
              <a:rPr lang="ru-RU" sz="2200" dirty="0" smtClean="0"/>
              <a:t>.  </a:t>
            </a:r>
            <a:br>
              <a:rPr lang="ru-RU" sz="2200" dirty="0" smtClean="0"/>
            </a:br>
            <a:r>
              <a:rPr lang="ru-RU" sz="2200" b="1" dirty="0" smtClean="0"/>
              <a:t>   Задачник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4) </a:t>
            </a:r>
            <a:r>
              <a:rPr lang="ru-RU" sz="2200" dirty="0" err="1" smtClean="0"/>
              <a:t>Шарыгин</a:t>
            </a:r>
            <a:r>
              <a:rPr lang="ru-RU" sz="2200" dirty="0" smtClean="0"/>
              <a:t> И.Ф. Математика. Решение задач. 10 </a:t>
            </a:r>
            <a:r>
              <a:rPr lang="ru-RU" sz="2200" dirty="0" err="1" smtClean="0"/>
              <a:t>кл</a:t>
            </a:r>
            <a:r>
              <a:rPr lang="ru-RU" sz="2200" dirty="0" smtClean="0"/>
              <a:t>. (ко всем учебникам алгебры и началам анализа).  </a:t>
            </a:r>
            <a:br>
              <a:rPr lang="ru-RU" sz="2200" dirty="0" smtClean="0"/>
            </a:br>
            <a:r>
              <a:rPr lang="ru-RU" sz="2200" dirty="0" smtClean="0"/>
              <a:t>5) </a:t>
            </a:r>
            <a:r>
              <a:rPr lang="ru-RU" sz="2200" dirty="0" err="1" smtClean="0"/>
              <a:t>Шарыгин</a:t>
            </a:r>
            <a:r>
              <a:rPr lang="ru-RU" sz="2200" dirty="0" smtClean="0"/>
              <a:t> И.Ф. Математика. Решение задач. 11 </a:t>
            </a:r>
            <a:r>
              <a:rPr lang="ru-RU" sz="2200" dirty="0" err="1" smtClean="0"/>
              <a:t>кл</a:t>
            </a:r>
            <a:r>
              <a:rPr lang="ru-RU" sz="2200" dirty="0" smtClean="0"/>
              <a:t>. (ко всем учебникам алгебры и началам анализа).  </a:t>
            </a:r>
            <a:br>
              <a:rPr lang="ru-RU" sz="2200" dirty="0" smtClean="0"/>
            </a:br>
            <a:r>
              <a:rPr lang="ru-RU" sz="2200" b="1" dirty="0" smtClean="0"/>
              <a:t>  </a:t>
            </a:r>
            <a:r>
              <a:rPr lang="ru-RU" sz="2200" b="1" dirty="0" smtClean="0">
                <a:solidFill>
                  <a:srgbClr val="FFC000"/>
                </a:solidFill>
              </a:rPr>
              <a:t> Практикум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6) Карп А.П. Сборник задач по алгебре и началам анализа для 10-11 классов (ко всем учебникам алгебры и началам анализа)  </a:t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C000"/>
                </a:solidFill>
              </a:rPr>
              <a:t>   Пособие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7) </a:t>
            </a:r>
            <a:r>
              <a:rPr lang="ru-RU" sz="2200" dirty="0" err="1" smtClean="0"/>
              <a:t>Агаханов</a:t>
            </a:r>
            <a:r>
              <a:rPr lang="ru-RU" sz="2200" dirty="0" smtClean="0"/>
              <a:t> Н.Х. Математика. Всероссийские олимпиады (ко всем учебникам математики). (Серия "Пять колец")  </a:t>
            </a:r>
            <a:br>
              <a:rPr lang="ru-RU" sz="2200" dirty="0" smtClean="0"/>
            </a:br>
            <a:r>
              <a:rPr lang="ru-RU" sz="2200" dirty="0" smtClean="0"/>
              <a:t>8) Алтынов П.И. Контрольные и зачетные работы по алгебре: 11 класс: К учебнику Алгебра и начала анализа: Учеб. для 10-11 </a:t>
            </a:r>
            <a:r>
              <a:rPr lang="ru-RU" sz="2200" dirty="0" err="1" smtClean="0"/>
              <a:t>кл</a:t>
            </a:r>
            <a:r>
              <a:rPr lang="ru-RU" sz="2200" dirty="0" smtClean="0"/>
              <a:t>. А.Н.Колмогоров и др.   </a:t>
            </a:r>
            <a:endParaRPr lang="ru-RU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 </a:t>
            </a:r>
            <a:r>
              <a:rPr lang="ru-RU" sz="2700" dirty="0" smtClean="0"/>
              <a:t>Алгебра и начала математического анализа. Дидактические материалы . </a:t>
            </a:r>
            <a:r>
              <a:rPr lang="ru-RU" sz="270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7290" y="4929198"/>
            <a:ext cx="7072362" cy="128588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Автор</a:t>
            </a:r>
            <a:r>
              <a:rPr lang="ru-RU" b="1" dirty="0" smtClean="0"/>
              <a:t>:</a:t>
            </a:r>
            <a:r>
              <a:rPr lang="ru-RU" dirty="0" smtClean="0"/>
              <a:t> Ивлев Б. М. и др. </a:t>
            </a:r>
          </a:p>
          <a:p>
            <a:pPr algn="ctr"/>
            <a:r>
              <a:rPr lang="ru-RU" b="1" dirty="0" smtClean="0"/>
              <a:t>Тип литературы: </a:t>
            </a:r>
            <a:r>
              <a:rPr lang="ru-RU" dirty="0" smtClean="0"/>
              <a:t>Дидактические материалы </a:t>
            </a:r>
          </a:p>
        </p:txBody>
      </p:sp>
      <p:pic>
        <p:nvPicPr>
          <p:cNvPr id="7" name="Содержимое 6" descr="b-13-0006-02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1857375" cy="2857500"/>
          </a:xfrm>
        </p:spPr>
      </p:pic>
      <p:pic>
        <p:nvPicPr>
          <p:cNvPr id="8" name="Содержимое 7" descr="b-13-0002-0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643702" y="1571612"/>
            <a:ext cx="1895475" cy="28575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3857652" cy="421484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Задачи </a:t>
            </a:r>
            <a:r>
              <a:rPr lang="ru-RU" sz="2400" b="1" dirty="0" smtClean="0"/>
              <a:t>по алгебре и началам математического анализа.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10- </a:t>
            </a:r>
            <a:r>
              <a:rPr lang="ru-RU" sz="2400" b="1" dirty="0" smtClean="0"/>
              <a:t>11 классы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Пособие </a:t>
            </a:r>
            <a:r>
              <a:rPr lang="ru-RU" sz="2400" b="1" dirty="0" smtClean="0"/>
              <a:t>для учащихся общеобразовательных учреждений.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Автор </a:t>
            </a:r>
            <a:r>
              <a:rPr lang="ru-RU" sz="2400" b="1" dirty="0" smtClean="0"/>
              <a:t>Саакян С. М. и др. 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pic>
        <p:nvPicPr>
          <p:cNvPr id="5" name="Содержимое 4" descr="b-13-0121-0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72066" y="928670"/>
            <a:ext cx="2928958" cy="450609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24" cy="451327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Издание: </a:t>
            </a:r>
            <a:r>
              <a:rPr lang="ru-RU" sz="3200" b="1" dirty="0" smtClean="0"/>
              <a:t>обучающий </a:t>
            </a:r>
            <a:r>
              <a:rPr lang="ru-RU" sz="3200" b="1" dirty="0" smtClean="0"/>
              <a:t>задачник.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Математика </a:t>
            </a:r>
            <a:r>
              <a:rPr lang="ru-RU" sz="3200" b="1" dirty="0" smtClean="0"/>
              <a:t>10-11</a:t>
            </a:r>
            <a:r>
              <a:rPr lang="ru-RU" sz="3200" b="1" dirty="0" smtClean="0"/>
              <a:t>.</a:t>
            </a:r>
            <a:br>
              <a:rPr lang="ru-RU" sz="3200" b="1" dirty="0" smtClean="0"/>
            </a:br>
            <a:r>
              <a:rPr lang="ru-RU" sz="3200" b="1" dirty="0" smtClean="0"/>
              <a:t>Профильный уровень.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Автор </a:t>
            </a:r>
            <a:r>
              <a:rPr lang="ru-RU" sz="3200" b="1" dirty="0" err="1" smtClean="0"/>
              <a:t>Жафяров</a:t>
            </a:r>
            <a:r>
              <a:rPr lang="ru-RU" sz="3200" b="1" dirty="0" smtClean="0"/>
              <a:t> А.Ж.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Тип литературы: </a:t>
            </a:r>
            <a:r>
              <a:rPr lang="ru-RU" sz="3200" b="1" dirty="0" smtClean="0"/>
              <a:t>з</a:t>
            </a:r>
            <a:r>
              <a:rPr lang="ru-RU" sz="3200" b="1" dirty="0" smtClean="0"/>
              <a:t>адачники</a:t>
            </a:r>
            <a:br>
              <a:rPr lang="ru-RU" sz="3200" b="1" dirty="0" smtClean="0"/>
            </a:br>
            <a:r>
              <a:rPr lang="ru-RU" sz="3200" b="1" dirty="0" smtClean="0"/>
              <a:t>Уровень: общеобразовательный.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225536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 Решение </a:t>
            </a:r>
            <a:r>
              <a:rPr lang="ru-RU" sz="4400" dirty="0" smtClean="0"/>
              <a:t>задач. </a:t>
            </a:r>
            <a:r>
              <a:rPr lang="ru-RU" sz="4400" dirty="0" smtClean="0"/>
              <a:t>10  класс.</a:t>
            </a:r>
            <a:r>
              <a:rPr lang="ru-RU" sz="4400" dirty="0" smtClean="0"/>
              <a:t> Решение задач. </a:t>
            </a:r>
            <a:r>
              <a:rPr lang="ru-RU" sz="4400" dirty="0" smtClean="0"/>
              <a:t>11 </a:t>
            </a:r>
            <a:r>
              <a:rPr lang="ru-RU" sz="4400" dirty="0" smtClean="0"/>
              <a:t>класс</a:t>
            </a:r>
            <a:endParaRPr lang="ru-RU" dirty="0"/>
          </a:p>
        </p:txBody>
      </p:sp>
      <p:pic>
        <p:nvPicPr>
          <p:cNvPr id="5" name="Содержимое 4" descr="b-13-0230-0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14414" y="1950929"/>
            <a:ext cx="2205061" cy="3341002"/>
          </a:xfrm>
        </p:spPr>
      </p:pic>
      <p:pic>
        <p:nvPicPr>
          <p:cNvPr id="6" name="Содержимое 5" descr="b-13-0231-0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8" y="1927691"/>
            <a:ext cx="2276469" cy="336424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400420" cy="5441966"/>
          </a:xfrm>
        </p:spPr>
        <p:txBody>
          <a:bodyPr>
            <a:normAutofit/>
          </a:bodyPr>
          <a:lstStyle/>
          <a:p>
            <a:r>
              <a:rPr lang="ru-RU" b="1" dirty="0" smtClean="0"/>
              <a:t>Сборник </a:t>
            </a:r>
            <a:r>
              <a:rPr lang="ru-RU" b="1" dirty="0" smtClean="0"/>
              <a:t>задач по алгебре и началам анализа для 10-11 классов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/>
              <a:t>Автор Карп А. П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Тип литературы: задачники .</a:t>
            </a:r>
            <a:br>
              <a:rPr lang="ru-RU" b="1" dirty="0" smtClean="0"/>
            </a:br>
            <a:r>
              <a:rPr lang="ru-RU" b="1" dirty="0" smtClean="0"/>
              <a:t>Уровень образования: средняя школа.</a:t>
            </a:r>
            <a:endParaRPr lang="ru-RU" b="1" dirty="0"/>
          </a:p>
        </p:txBody>
      </p:sp>
      <p:pic>
        <p:nvPicPr>
          <p:cNvPr id="5" name="Содержимое 4" descr="b-13-0116-0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20298" y="557396"/>
            <a:ext cx="3366412" cy="5371934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01014" cy="4870462"/>
          </a:xfrm>
        </p:spPr>
        <p:txBody>
          <a:bodyPr>
            <a:normAutofit/>
          </a:bodyPr>
          <a:lstStyle/>
          <a:p>
            <a:r>
              <a:rPr lang="ru-RU" b="1" dirty="0" smtClean="0"/>
              <a:t>Издание: Математика. Всероссийские олимпиады. Выпуск 1.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Серия </a:t>
            </a:r>
            <a:r>
              <a:rPr lang="ru-RU" dirty="0" smtClean="0"/>
              <a:t>«Пять колец» 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Предмет: м</a:t>
            </a:r>
            <a:r>
              <a:rPr lang="ru-RU" dirty="0" smtClean="0"/>
              <a:t>атематика.</a:t>
            </a:r>
            <a:br>
              <a:rPr lang="ru-RU" dirty="0" smtClean="0"/>
            </a:br>
            <a:r>
              <a:rPr lang="ru-RU" b="1" dirty="0" smtClean="0"/>
              <a:t>Класс</a:t>
            </a:r>
            <a:r>
              <a:rPr lang="ru-RU" dirty="0" smtClean="0"/>
              <a:t> </a:t>
            </a:r>
            <a:r>
              <a:rPr lang="ru-RU" dirty="0" smtClean="0"/>
              <a:t>10 </a:t>
            </a:r>
            <a:r>
              <a:rPr lang="ru-RU" dirty="0" smtClean="0"/>
              <a:t>– 11.</a:t>
            </a:r>
            <a:br>
              <a:rPr lang="ru-RU" dirty="0" smtClean="0"/>
            </a:br>
            <a:r>
              <a:rPr lang="ru-RU" b="1" dirty="0" smtClean="0"/>
              <a:t>Автор</a:t>
            </a:r>
            <a:r>
              <a:rPr lang="ru-RU" dirty="0" smtClean="0"/>
              <a:t> </a:t>
            </a:r>
            <a:r>
              <a:rPr lang="ru-RU" dirty="0" err="1" smtClean="0"/>
              <a:t>Агаханов</a:t>
            </a:r>
            <a:r>
              <a:rPr lang="ru-RU" dirty="0" smtClean="0"/>
              <a:t> Н.Х. и др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Тип литературы: п</a:t>
            </a:r>
            <a:r>
              <a:rPr lang="ru-RU" dirty="0" smtClean="0"/>
              <a:t>особия </a:t>
            </a:r>
            <a:r>
              <a:rPr lang="ru-RU" dirty="0" smtClean="0"/>
              <a:t>для </a:t>
            </a:r>
            <a:r>
              <a:rPr lang="ru-RU" dirty="0" smtClean="0"/>
              <a:t>учащихся.</a:t>
            </a:r>
            <a:br>
              <a:rPr lang="ru-RU" dirty="0" smtClean="0"/>
            </a:br>
            <a:r>
              <a:rPr lang="ru-RU" b="1" dirty="0" smtClean="0"/>
              <a:t>Уровень образования: с</a:t>
            </a:r>
            <a:r>
              <a:rPr lang="ru-RU" dirty="0" smtClean="0"/>
              <a:t>редняя </a:t>
            </a:r>
            <a:r>
              <a:rPr lang="ru-RU" dirty="0" smtClean="0"/>
              <a:t>школа 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272</TotalTime>
  <Words>780</Words>
  <PresentationFormat>Экран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предметная линия «Колмогоров А.Н. (10-11)»</vt:lpstr>
      <vt:lpstr>Алгебра и начала анализа.  Учебник для 10-11 классов общеобразовательных учреждений</vt:lpstr>
      <vt:lpstr>УМК: «Колмогоров А.Н. (10-11)» </vt:lpstr>
      <vt:lpstr> Алгебра и начала математического анализа. Дидактические материалы .  </vt:lpstr>
      <vt:lpstr>Задачи по алгебре и началам математического анализа.  10- 11 классы. Пособие для учащихся общеобразовательных учреждений.   Автор Саакян С. М. и др.  </vt:lpstr>
      <vt:lpstr>Издание: обучающий задачник.  Математика 10-11. Профильный уровень.  Автор Жафяров А.Ж.  Тип литературы: задачники Уровень: общеобразовательный. </vt:lpstr>
      <vt:lpstr> Решение задач. 10  класс. Решение задач. 11 класс</vt:lpstr>
      <vt:lpstr>Сборник задач по алгебре и началам анализа для 10-11 классов.  Автор Карп А. П. Тип литературы: задачники . Уровень образования: средняя школа.</vt:lpstr>
      <vt:lpstr>Издание: Математика. Всероссийские олимпиады. Выпуск 1.  Серия «Пять колец» . Предмет: математика. Класс 10 – 11. Автор Агаханов Н.Х. и др. Тип литературы: пособия для учащихся. Уровень образования: средняя школа . </vt:lpstr>
      <vt:lpstr>Контрольные работы по алгебре и началам анализа. 10 класс. Материалы для уровневого обучения к учебнику под ред. А.Н. Колмогорова "Алгебра и начала анализа. 10-11 классы" </vt:lpstr>
      <vt:lpstr>Книги для учителя</vt:lpstr>
      <vt:lpstr>Подробный разбор заданий из учебника по алгебре: 10-11 классы</vt:lpstr>
      <vt:lpstr>Алгебра. 10 класс: поурочные планы по учебнику А. Н. Колмогорова и др.</vt:lpstr>
      <vt:lpstr>Уроки по курсу "Алгебра и начала анализа - 10". 10 класс. к учебнику А. Н. Колмогорова, А. М. Абрамова, Ю. П. Дудницына и др. </vt:lpstr>
      <vt:lpstr>Слайд 15</vt:lpstr>
      <vt:lpstr>Уроки по курсу "Алгебра  - 11". 11 класс. к учебнику А. Н. Колмогорова, А. М. Абрамова, Ю. П. Дудницына и др. </vt:lpstr>
      <vt:lpstr>В данной книге учитель сможет найти все, что необходимо ему для подготовки к урокам и их проведению</vt:lpstr>
      <vt:lpstr>Колмогоров Андрей Николаевич (25.04.1903-20.10.1987)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46</cp:revision>
  <dcterms:created xsi:type="dcterms:W3CDTF">2008-12-11T20:18:31Z</dcterms:created>
  <dcterms:modified xsi:type="dcterms:W3CDTF">2008-12-14T18:57:39Z</dcterms:modified>
</cp:coreProperties>
</file>